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7" r:id="rId3"/>
    <p:sldId id="277" r:id="rId4"/>
    <p:sldId id="278" r:id="rId5"/>
    <p:sldId id="28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008AD2-9B0C-40CA-B728-D2E553EF916B}" v="306" dt="2022-11-04T08:31:50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utherland" userId="5faa921b-330f-4bb6-be29-7a8fdc89c4a4" providerId="ADAL" clId="{DE008AD2-9B0C-40CA-B728-D2E553EF916B}"/>
    <pc:docChg chg="custSel addSld delSld modSld">
      <pc:chgData name="David Sutherland" userId="5faa921b-330f-4bb6-be29-7a8fdc89c4a4" providerId="ADAL" clId="{DE008AD2-9B0C-40CA-B728-D2E553EF916B}" dt="2022-11-04T08:31:59.940" v="828" actId="1076"/>
      <pc:docMkLst>
        <pc:docMk/>
      </pc:docMkLst>
      <pc:sldChg chg="modSp mod modAnim">
        <pc:chgData name="David Sutherland" userId="5faa921b-330f-4bb6-be29-7a8fdc89c4a4" providerId="ADAL" clId="{DE008AD2-9B0C-40CA-B728-D2E553EF916B}" dt="2022-11-01T10:27:45.365" v="200" actId="207"/>
        <pc:sldMkLst>
          <pc:docMk/>
          <pc:sldMk cId="1969511926" sldId="265"/>
        </pc:sldMkLst>
        <pc:spChg chg="mod">
          <ac:chgData name="David Sutherland" userId="5faa921b-330f-4bb6-be29-7a8fdc89c4a4" providerId="ADAL" clId="{DE008AD2-9B0C-40CA-B728-D2E553EF916B}" dt="2022-11-01T10:27:45.365" v="200" actId="207"/>
          <ac:spMkLst>
            <pc:docMk/>
            <pc:sldMk cId="1969511926" sldId="265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1T10:27:37.029" v="199" actId="122"/>
          <ac:spMkLst>
            <pc:docMk/>
            <pc:sldMk cId="1969511926" sldId="265"/>
            <ac:spMk id="3" creationId="{00000000-0000-0000-0000-000000000000}"/>
          </ac:spMkLst>
        </pc:spChg>
      </pc:sldChg>
      <pc:sldChg chg="modSp mod modAnim">
        <pc:chgData name="David Sutherland" userId="5faa921b-330f-4bb6-be29-7a8fdc89c4a4" providerId="ADAL" clId="{DE008AD2-9B0C-40CA-B728-D2E553EF916B}" dt="2022-11-03T09:16:09.421" v="707" actId="207"/>
        <pc:sldMkLst>
          <pc:docMk/>
          <pc:sldMk cId="2584744437" sldId="267"/>
        </pc:sldMkLst>
        <pc:spChg chg="mod">
          <ac:chgData name="David Sutherland" userId="5faa921b-330f-4bb6-be29-7a8fdc89c4a4" providerId="ADAL" clId="{DE008AD2-9B0C-40CA-B728-D2E553EF916B}" dt="2022-11-01T10:32:32.666" v="354" actId="207"/>
          <ac:spMkLst>
            <pc:docMk/>
            <pc:sldMk cId="2584744437" sldId="267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3T09:16:09.421" v="707" actId="207"/>
          <ac:spMkLst>
            <pc:docMk/>
            <pc:sldMk cId="2584744437" sldId="267"/>
            <ac:spMk id="3" creationId="{00000000-0000-0000-0000-000000000000}"/>
          </ac:spMkLst>
        </pc:spChg>
      </pc:sldChg>
      <pc:sldChg chg="modSp del mod modAnim">
        <pc:chgData name="David Sutherland" userId="5faa921b-330f-4bb6-be29-7a8fdc89c4a4" providerId="ADAL" clId="{DE008AD2-9B0C-40CA-B728-D2E553EF916B}" dt="2022-11-02T12:59:34.337" v="660" actId="47"/>
        <pc:sldMkLst>
          <pc:docMk/>
          <pc:sldMk cId="3035522631" sldId="269"/>
        </pc:sldMkLst>
        <pc:spChg chg="mod">
          <ac:chgData name="David Sutherland" userId="5faa921b-330f-4bb6-be29-7a8fdc89c4a4" providerId="ADAL" clId="{DE008AD2-9B0C-40CA-B728-D2E553EF916B}" dt="2022-11-01T10:46:58.425" v="590" actId="207"/>
          <ac:spMkLst>
            <pc:docMk/>
            <pc:sldMk cId="3035522631" sldId="269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2T12:43:12.532" v="653" actId="20577"/>
          <ac:spMkLst>
            <pc:docMk/>
            <pc:sldMk cId="3035522631" sldId="269"/>
            <ac:spMk id="3" creationId="{00000000-0000-0000-0000-000000000000}"/>
          </ac:spMkLst>
        </pc:spChg>
      </pc:sldChg>
      <pc:sldChg chg="del">
        <pc:chgData name="David Sutherland" userId="5faa921b-330f-4bb6-be29-7a8fdc89c4a4" providerId="ADAL" clId="{DE008AD2-9B0C-40CA-B728-D2E553EF916B}" dt="2022-11-01T10:30:34.870" v="297" actId="47"/>
        <pc:sldMkLst>
          <pc:docMk/>
          <pc:sldMk cId="38766793" sldId="270"/>
        </pc:sldMkLst>
      </pc:sldChg>
      <pc:sldChg chg="del">
        <pc:chgData name="David Sutherland" userId="5faa921b-330f-4bb6-be29-7a8fdc89c4a4" providerId="ADAL" clId="{DE008AD2-9B0C-40CA-B728-D2E553EF916B}" dt="2022-11-02T12:42:57" v="648" actId="47"/>
        <pc:sldMkLst>
          <pc:docMk/>
          <pc:sldMk cId="3301261414" sldId="272"/>
        </pc:sldMkLst>
      </pc:sldChg>
      <pc:sldChg chg="del">
        <pc:chgData name="David Sutherland" userId="5faa921b-330f-4bb6-be29-7a8fdc89c4a4" providerId="ADAL" clId="{DE008AD2-9B0C-40CA-B728-D2E553EF916B}" dt="2022-11-02T12:43:01.269" v="650" actId="47"/>
        <pc:sldMkLst>
          <pc:docMk/>
          <pc:sldMk cId="1047765578" sldId="273"/>
        </pc:sldMkLst>
      </pc:sldChg>
      <pc:sldChg chg="del">
        <pc:chgData name="David Sutherland" userId="5faa921b-330f-4bb6-be29-7a8fdc89c4a4" providerId="ADAL" clId="{DE008AD2-9B0C-40CA-B728-D2E553EF916B}" dt="2022-11-02T12:42:59.630" v="649" actId="47"/>
        <pc:sldMkLst>
          <pc:docMk/>
          <pc:sldMk cId="1901207408" sldId="274"/>
        </pc:sldMkLst>
      </pc:sldChg>
      <pc:sldChg chg="del">
        <pc:chgData name="David Sutherland" userId="5faa921b-330f-4bb6-be29-7a8fdc89c4a4" providerId="ADAL" clId="{DE008AD2-9B0C-40CA-B728-D2E553EF916B}" dt="2022-11-02T12:43:07.851" v="652" actId="47"/>
        <pc:sldMkLst>
          <pc:docMk/>
          <pc:sldMk cId="37350090" sldId="275"/>
        </pc:sldMkLst>
      </pc:sldChg>
      <pc:sldChg chg="del">
        <pc:chgData name="David Sutherland" userId="5faa921b-330f-4bb6-be29-7a8fdc89c4a4" providerId="ADAL" clId="{DE008AD2-9B0C-40CA-B728-D2E553EF916B}" dt="2022-11-02T12:43:04.221" v="651" actId="47"/>
        <pc:sldMkLst>
          <pc:docMk/>
          <pc:sldMk cId="3848603739" sldId="276"/>
        </pc:sldMkLst>
      </pc:sldChg>
      <pc:sldChg chg="modSp add mod modAnim">
        <pc:chgData name="David Sutherland" userId="5faa921b-330f-4bb6-be29-7a8fdc89c4a4" providerId="ADAL" clId="{DE008AD2-9B0C-40CA-B728-D2E553EF916B}" dt="2022-11-03T09:25:32.489" v="750" actId="27636"/>
        <pc:sldMkLst>
          <pc:docMk/>
          <pc:sldMk cId="93919750" sldId="277"/>
        </pc:sldMkLst>
        <pc:spChg chg="mod">
          <ac:chgData name="David Sutherland" userId="5faa921b-330f-4bb6-be29-7a8fdc89c4a4" providerId="ADAL" clId="{DE008AD2-9B0C-40CA-B728-D2E553EF916B}" dt="2022-11-01T10:32:44.748" v="356" actId="207"/>
          <ac:spMkLst>
            <pc:docMk/>
            <pc:sldMk cId="93919750" sldId="277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3T09:25:32.489" v="750" actId="27636"/>
          <ac:spMkLst>
            <pc:docMk/>
            <pc:sldMk cId="93919750" sldId="277"/>
            <ac:spMk id="3" creationId="{00000000-0000-0000-0000-000000000000}"/>
          </ac:spMkLst>
        </pc:spChg>
      </pc:sldChg>
      <pc:sldChg chg="modSp add mod modAnim">
        <pc:chgData name="David Sutherland" userId="5faa921b-330f-4bb6-be29-7a8fdc89c4a4" providerId="ADAL" clId="{DE008AD2-9B0C-40CA-B728-D2E553EF916B}" dt="2022-11-02T12:39:39.626" v="602" actId="20577"/>
        <pc:sldMkLst>
          <pc:docMk/>
          <pc:sldMk cId="1098490952" sldId="278"/>
        </pc:sldMkLst>
        <pc:spChg chg="mod">
          <ac:chgData name="David Sutherland" userId="5faa921b-330f-4bb6-be29-7a8fdc89c4a4" providerId="ADAL" clId="{DE008AD2-9B0C-40CA-B728-D2E553EF916B}" dt="2022-11-01T10:41:17.310" v="519" actId="207"/>
          <ac:spMkLst>
            <pc:docMk/>
            <pc:sldMk cId="1098490952" sldId="278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2T12:39:39.626" v="602" actId="20577"/>
          <ac:spMkLst>
            <pc:docMk/>
            <pc:sldMk cId="1098490952" sldId="278"/>
            <ac:spMk id="3" creationId="{00000000-0000-0000-0000-000000000000}"/>
          </ac:spMkLst>
        </pc:spChg>
      </pc:sldChg>
      <pc:sldChg chg="modSp add del mod modAnim">
        <pc:chgData name="David Sutherland" userId="5faa921b-330f-4bb6-be29-7a8fdc89c4a4" providerId="ADAL" clId="{DE008AD2-9B0C-40CA-B728-D2E553EF916B}" dt="2022-11-02T13:01:21.091" v="706" actId="47"/>
        <pc:sldMkLst>
          <pc:docMk/>
          <pc:sldMk cId="886232504" sldId="279"/>
        </pc:sldMkLst>
        <pc:spChg chg="mod">
          <ac:chgData name="David Sutherland" userId="5faa921b-330f-4bb6-be29-7a8fdc89c4a4" providerId="ADAL" clId="{DE008AD2-9B0C-40CA-B728-D2E553EF916B}" dt="2022-11-01T10:45:27.261" v="577" actId="20577"/>
          <ac:spMkLst>
            <pc:docMk/>
            <pc:sldMk cId="886232504" sldId="279"/>
            <ac:spMk id="3" creationId="{00000000-0000-0000-0000-000000000000}"/>
          </ac:spMkLst>
        </pc:spChg>
      </pc:sldChg>
      <pc:sldChg chg="modSp add mod modAnim">
        <pc:chgData name="David Sutherland" userId="5faa921b-330f-4bb6-be29-7a8fdc89c4a4" providerId="ADAL" clId="{DE008AD2-9B0C-40CA-B728-D2E553EF916B}" dt="2022-11-04T08:31:59.940" v="828" actId="1076"/>
        <pc:sldMkLst>
          <pc:docMk/>
          <pc:sldMk cId="3955420473" sldId="280"/>
        </pc:sldMkLst>
        <pc:spChg chg="mod">
          <ac:chgData name="David Sutherland" userId="5faa921b-330f-4bb6-be29-7a8fdc89c4a4" providerId="ADAL" clId="{DE008AD2-9B0C-40CA-B728-D2E553EF916B}" dt="2022-11-04T08:31:59.940" v="828" actId="1076"/>
          <ac:spMkLst>
            <pc:docMk/>
            <pc:sldMk cId="3955420473" sldId="280"/>
            <ac:spMk id="2" creationId="{00000000-0000-0000-0000-000000000000}"/>
          </ac:spMkLst>
        </pc:spChg>
        <pc:spChg chg="mod">
          <ac:chgData name="David Sutherland" userId="5faa921b-330f-4bb6-be29-7a8fdc89c4a4" providerId="ADAL" clId="{DE008AD2-9B0C-40CA-B728-D2E553EF916B}" dt="2022-11-04T08:31:56.098" v="827" actId="14100"/>
          <ac:spMkLst>
            <pc:docMk/>
            <pc:sldMk cId="3955420473" sldId="28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447F2D-1B25-4A60-99AE-FB6C851C40F0}" type="datetimeFigureOut">
              <a:rPr lang="fr-FR" smtClean="0"/>
              <a:pPr/>
              <a:t>04/11/2022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8676FB-528E-4897-A12C-31C6AFDC697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69510"/>
            <a:ext cx="6285300" cy="2448272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fr-FR" sz="4800" u="sng" dirty="0">
                <a:solidFill>
                  <a:srgbClr val="00B050"/>
                </a:solidFill>
                <a:latin typeface="Amasis MT Pro Black" panose="02040A04050005020304" pitchFamily="18" charset="0"/>
              </a:rPr>
              <a:t>2 Corinthiens 4</a:t>
            </a:r>
            <a:br>
              <a:rPr lang="fr-FR" sz="4800" u="sng" dirty="0">
                <a:solidFill>
                  <a:srgbClr val="00B050"/>
                </a:solidFill>
                <a:latin typeface="Amasis MT Pro Black" panose="02040A04050005020304" pitchFamily="18" charset="0"/>
              </a:rPr>
            </a:br>
            <a:r>
              <a:rPr lang="fr-FR" sz="4800" u="sng" dirty="0">
                <a:solidFill>
                  <a:srgbClr val="00B050"/>
                </a:solidFill>
                <a:latin typeface="Amasis MT Pro Black" panose="02040A04050005020304" pitchFamily="18" charset="0"/>
              </a:rPr>
              <a:t>6 novembre 2022</a:t>
            </a:r>
            <a:endParaRPr lang="fr-FR" sz="4800" dirty="0">
              <a:solidFill>
                <a:srgbClr val="00B05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3429000"/>
            <a:ext cx="7498080" cy="315949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fr-FR" dirty="0"/>
              <a:t>Trois mots résument ce chapitre</a:t>
            </a:r>
          </a:p>
          <a:p>
            <a:pPr algn="ctr"/>
            <a:r>
              <a:rPr lang="fr-FR" b="1" dirty="0">
                <a:solidFill>
                  <a:schemeClr val="accent1"/>
                </a:solidFill>
              </a:rPr>
              <a:t>Paramètres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v 1 – 6</a:t>
            </a:r>
          </a:p>
          <a:p>
            <a:pPr algn="ctr"/>
            <a:r>
              <a:rPr lang="fr-FR" b="1" dirty="0">
                <a:solidFill>
                  <a:schemeClr val="accent1"/>
                </a:solidFill>
              </a:rPr>
              <a:t>Paradoxes </a:t>
            </a:r>
            <a:r>
              <a:rPr lang="fr-FR" dirty="0">
                <a:solidFill>
                  <a:srgbClr val="FF0000"/>
                </a:solidFill>
              </a:rPr>
              <a:t>v 7 – 12</a:t>
            </a:r>
          </a:p>
          <a:p>
            <a:pPr algn="ctr"/>
            <a:r>
              <a:rPr lang="fr-FR" b="1" dirty="0">
                <a:solidFill>
                  <a:schemeClr val="accent1"/>
                </a:solidFill>
              </a:rPr>
              <a:t>Paradis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v 13 - 18</a:t>
            </a:r>
          </a:p>
          <a:p>
            <a:pPr marL="82296" indent="0" algn="ctr">
              <a:buNone/>
            </a:pPr>
            <a:endParaRPr lang="fr-FR" sz="4400" b="1" dirty="0">
              <a:solidFill>
                <a:schemeClr val="accent1"/>
              </a:solidFill>
              <a:latin typeface="Bahnschrift SemiBold SemiConden" panose="020B0502040204020203" pitchFamily="34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96951192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6332" y="87622"/>
            <a:ext cx="5296632" cy="154117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4800" b="1" u="sng" dirty="0">
                <a:solidFill>
                  <a:srgbClr val="00B050"/>
                </a:solidFill>
              </a:rPr>
              <a:t>2 Corinthiens 4</a:t>
            </a:r>
            <a:br>
              <a:rPr lang="fr-FR" sz="4800" b="1" u="sng" dirty="0">
                <a:solidFill>
                  <a:srgbClr val="00B050"/>
                </a:solidFill>
              </a:rPr>
            </a:br>
            <a:r>
              <a:rPr lang="fr-FR" sz="4800" b="1" u="sng" dirty="0">
                <a:solidFill>
                  <a:schemeClr val="tx1"/>
                </a:solidFill>
              </a:rPr>
              <a:t>Paramètres</a:t>
            </a:r>
            <a:r>
              <a:rPr lang="fr-FR" sz="4800" b="1" u="sng" dirty="0">
                <a:solidFill>
                  <a:srgbClr val="00B050"/>
                </a:solidFill>
              </a:rPr>
              <a:t> </a:t>
            </a:r>
            <a:r>
              <a:rPr lang="fr-FR" sz="4800" b="1" u="sng" dirty="0">
                <a:solidFill>
                  <a:srgbClr val="FF0000"/>
                </a:solidFill>
              </a:rPr>
              <a:t>v 1 - 6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68052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fr-FR" b="1" dirty="0"/>
              <a:t>Annoncer</a:t>
            </a:r>
            <a:r>
              <a:rPr lang="fr-FR" dirty="0"/>
              <a:t> la Bonne Nouvelle</a:t>
            </a:r>
          </a:p>
          <a:p>
            <a:pPr marL="82296" indent="0" algn="ctr">
              <a:buNone/>
            </a:pPr>
            <a:r>
              <a:rPr lang="fr-FR" b="1" dirty="0"/>
              <a:t>Expliquer</a:t>
            </a:r>
            <a:r>
              <a:rPr lang="fr-FR" dirty="0"/>
              <a:t> le salut</a:t>
            </a:r>
          </a:p>
          <a:p>
            <a:pPr marL="82296" indent="0" algn="ctr">
              <a:buNone/>
            </a:pPr>
            <a:r>
              <a:rPr lang="fr-FR" b="1" dirty="0"/>
              <a:t>Faire connaitre </a:t>
            </a:r>
            <a:r>
              <a:rPr lang="fr-FR" dirty="0"/>
              <a:t>le Christ</a:t>
            </a:r>
          </a:p>
          <a:p>
            <a:pPr marL="82296" indent="0" algn="ctr">
              <a:buNone/>
            </a:pPr>
            <a:endParaRPr lang="fr-FR" sz="4400" dirty="0">
              <a:latin typeface="Bahnschrift SemiBold SemiConden" panose="020B0502040204020203" pitchFamily="34" charset="0"/>
            </a:endParaRPr>
          </a:p>
          <a:p>
            <a:pPr marL="82296" indent="0" algn="ctr">
              <a:buNone/>
            </a:pPr>
            <a:r>
              <a:rPr lang="fr-FR" sz="4400" b="1" dirty="0">
                <a:solidFill>
                  <a:srgbClr val="7030A0"/>
                </a:solidFill>
                <a:latin typeface="Bahnschrift SemiBold SemiConden" panose="020B0502040204020203" pitchFamily="34" charset="0"/>
              </a:rPr>
              <a:t>Donner</a:t>
            </a:r>
          </a:p>
          <a:p>
            <a:pPr marL="82296" indent="0" algn="ctr">
              <a:buNone/>
            </a:pPr>
            <a:r>
              <a:rPr lang="fr-FR" sz="4400" b="1" dirty="0">
                <a:solidFill>
                  <a:srgbClr val="7030A0"/>
                </a:solidFill>
                <a:latin typeface="Bahnschrift SemiBold SemiConden" panose="020B0502040204020203" pitchFamily="34" charset="0"/>
              </a:rPr>
              <a:t>Dominer</a:t>
            </a:r>
          </a:p>
          <a:p>
            <a:pPr marL="82296" indent="0" algn="ctr">
              <a:buNone/>
            </a:pPr>
            <a:r>
              <a:rPr lang="fr-FR" sz="4400" b="1" dirty="0">
                <a:solidFill>
                  <a:srgbClr val="7030A0"/>
                </a:solidFill>
                <a:latin typeface="Bahnschrift SemiBold SemiConden" panose="020B0502040204020203" pitchFamily="34" charset="0"/>
              </a:rPr>
              <a:t>Déclarer</a:t>
            </a:r>
          </a:p>
        </p:txBody>
      </p:sp>
    </p:spTree>
    <p:extLst>
      <p:ext uri="{BB962C8B-B14F-4D97-AF65-F5344CB8AC3E}">
        <p14:creationId xmlns:p14="http://schemas.microsoft.com/office/powerpoint/2010/main" val="258474443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6332" y="87622"/>
            <a:ext cx="5296632" cy="1613185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4800" b="1" u="sng" dirty="0">
                <a:solidFill>
                  <a:srgbClr val="00B050"/>
                </a:solidFill>
              </a:rPr>
              <a:t>2 Corinthiens 4</a:t>
            </a:r>
            <a:br>
              <a:rPr lang="fr-FR" sz="4800" b="1" u="sng" dirty="0">
                <a:solidFill>
                  <a:srgbClr val="00B050"/>
                </a:solidFill>
              </a:rPr>
            </a:br>
            <a:r>
              <a:rPr lang="fr-FR" sz="4800" b="1" u="sng" dirty="0">
                <a:solidFill>
                  <a:schemeClr val="tx1"/>
                </a:solidFill>
              </a:rPr>
              <a:t>Paradoxes</a:t>
            </a:r>
            <a:r>
              <a:rPr lang="fr-FR" sz="4800" b="1" u="sng" dirty="0">
                <a:solidFill>
                  <a:srgbClr val="00B050"/>
                </a:solidFill>
              </a:rPr>
              <a:t> </a:t>
            </a:r>
            <a:r>
              <a:rPr lang="fr-FR" sz="4800" b="1" u="sng" dirty="0">
                <a:solidFill>
                  <a:srgbClr val="FF0000"/>
                </a:solidFill>
              </a:rPr>
              <a:t>v 7 - 12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2048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fr-FR" b="1" dirty="0"/>
              <a:t>Sans valeur – Grande valeur</a:t>
            </a:r>
          </a:p>
          <a:p>
            <a:pPr marL="82296" indent="0" algn="ctr">
              <a:buNone/>
            </a:pPr>
            <a:r>
              <a:rPr lang="fr-FR" b="1" dirty="0"/>
              <a:t>Argile – Trésor</a:t>
            </a:r>
          </a:p>
          <a:p>
            <a:pPr marL="82296" indent="0" algn="ctr">
              <a:buNone/>
            </a:pPr>
            <a:r>
              <a:rPr lang="fr-FR" b="1" dirty="0"/>
              <a:t>Fragile / Faible – Fort</a:t>
            </a:r>
          </a:p>
          <a:p>
            <a:pPr marL="82296" indent="0" algn="ctr">
              <a:buNone/>
            </a:pPr>
            <a:endParaRPr lang="fr-FR" b="1" dirty="0"/>
          </a:p>
          <a:p>
            <a:pPr marL="82296" indent="0" algn="ctr">
              <a:buNone/>
            </a:pPr>
            <a:r>
              <a:rPr lang="fr-FR" b="1" dirty="0"/>
              <a:t>A terre - Debout</a:t>
            </a:r>
          </a:p>
          <a:p>
            <a:pPr marL="82296" indent="0" algn="ctr">
              <a:buNone/>
            </a:pPr>
            <a:r>
              <a:rPr lang="fr-FR" b="1" dirty="0"/>
              <a:t>Pas KO – Plutôt OK</a:t>
            </a:r>
          </a:p>
          <a:p>
            <a:pPr marL="82296" indent="0" algn="ctr">
              <a:buNone/>
            </a:pPr>
            <a:endParaRPr lang="fr-FR">
              <a:solidFill>
                <a:schemeClr val="accent3"/>
              </a:solidFill>
              <a:latin typeface="Algerian" panose="04020705040A02060702" pitchFamily="82" charset="0"/>
            </a:endParaRPr>
          </a:p>
          <a:p>
            <a:pPr marL="82296" indent="0" algn="ctr">
              <a:buNone/>
            </a:pPr>
            <a:r>
              <a:rPr lang="fr-FR">
                <a:solidFill>
                  <a:schemeClr val="accent3"/>
                </a:solidFill>
                <a:latin typeface="Algerian" panose="04020705040A02060702" pitchFamily="82" charset="0"/>
              </a:rPr>
              <a:t>« </a:t>
            </a:r>
            <a:r>
              <a:rPr lang="fr-FR" dirty="0">
                <a:solidFill>
                  <a:schemeClr val="accent3"/>
                </a:solidFill>
                <a:latin typeface="Algerian" panose="04020705040A02060702" pitchFamily="82" charset="0"/>
              </a:rPr>
              <a:t>Les liens de la </a:t>
            </a:r>
            <a:r>
              <a:rPr lang="fr-FR">
                <a:solidFill>
                  <a:schemeClr val="accent3"/>
                </a:solidFill>
                <a:latin typeface="Algerian" panose="04020705040A02060702" pitchFamily="82" charset="0"/>
              </a:rPr>
              <a:t>Liberté »</a:t>
            </a:r>
          </a:p>
        </p:txBody>
      </p:sp>
    </p:spTree>
    <p:extLst>
      <p:ext uri="{BB962C8B-B14F-4D97-AF65-F5344CB8AC3E}">
        <p14:creationId xmlns:p14="http://schemas.microsoft.com/office/powerpoint/2010/main" val="939197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6332" y="87622"/>
            <a:ext cx="5296632" cy="154117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4800" b="1" u="sng" dirty="0">
                <a:solidFill>
                  <a:srgbClr val="00B050"/>
                </a:solidFill>
              </a:rPr>
              <a:t>2 Corinthiens 4</a:t>
            </a:r>
            <a:br>
              <a:rPr lang="fr-FR" sz="4800" b="1" u="sng" dirty="0">
                <a:solidFill>
                  <a:srgbClr val="00B050"/>
                </a:solidFill>
              </a:rPr>
            </a:br>
            <a:r>
              <a:rPr lang="fr-FR" sz="4800" b="1" u="sng" dirty="0">
                <a:solidFill>
                  <a:schemeClr val="tx1"/>
                </a:solidFill>
              </a:rPr>
              <a:t>Paradis</a:t>
            </a:r>
            <a:r>
              <a:rPr lang="fr-FR" sz="4800" b="1" u="sng" dirty="0">
                <a:solidFill>
                  <a:srgbClr val="00B050"/>
                </a:solidFill>
              </a:rPr>
              <a:t> </a:t>
            </a:r>
            <a:r>
              <a:rPr lang="fr-FR" sz="4800" b="1" u="sng" dirty="0">
                <a:solidFill>
                  <a:srgbClr val="FF0000"/>
                </a:solidFill>
              </a:rPr>
              <a:t>v 13 - 18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764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fr-FR" dirty="0"/>
          </a:p>
          <a:p>
            <a:r>
              <a:rPr lang="fr-FR" dirty="0">
                <a:effectLst/>
                <a:ea typeface="Times New Roman" panose="02020603050405020304" pitchFamily="18" charset="0"/>
              </a:rPr>
              <a:t>Ce que nous </a:t>
            </a:r>
            <a:r>
              <a:rPr lang="fr-FR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avons </a:t>
            </a:r>
            <a:r>
              <a:rPr lang="fr-FR" dirty="0">
                <a:effectLst/>
                <a:ea typeface="Times New Roman" panose="02020603050405020304" pitchFamily="18" charset="0"/>
              </a:rPr>
              <a:t>– du courage</a:t>
            </a:r>
          </a:p>
          <a:p>
            <a:r>
              <a:rPr lang="fr-FR" dirty="0">
                <a:effectLst/>
                <a:ea typeface="Times New Roman" panose="02020603050405020304" pitchFamily="18" charset="0"/>
              </a:rPr>
              <a:t>Ce que nous </a:t>
            </a:r>
            <a:r>
              <a:rPr lang="fr-FR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savons </a:t>
            </a:r>
            <a:r>
              <a:rPr lang="fr-FR" dirty="0">
                <a:effectLst/>
                <a:ea typeface="Times New Roman" panose="02020603050405020304" pitchFamily="18" charset="0"/>
              </a:rPr>
              <a:t>– des certitudes</a:t>
            </a:r>
          </a:p>
          <a:p>
            <a:r>
              <a:rPr lang="fr-FR" dirty="0">
                <a:effectLst/>
                <a:ea typeface="Times New Roman" panose="02020603050405020304" pitchFamily="18" charset="0"/>
              </a:rPr>
              <a:t>Ce que nous </a:t>
            </a:r>
            <a:r>
              <a:rPr lang="fr-FR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regardons</a:t>
            </a:r>
            <a:r>
              <a:rPr lang="fr-FR" dirty="0">
                <a:effectLst/>
                <a:ea typeface="Times New Roman" panose="02020603050405020304" pitchFamily="18" charset="0"/>
              </a:rPr>
              <a:t> – ce qui est invisible, non pas ce qui est visible</a:t>
            </a:r>
          </a:p>
          <a:p>
            <a:pPr marL="82296" indent="0" algn="ctr">
              <a:buNone/>
            </a:pPr>
            <a:endParaRPr lang="fr-FR" sz="4400" b="1" dirty="0">
              <a:solidFill>
                <a:schemeClr val="accent6">
                  <a:lumMod val="60000"/>
                  <a:lumOff val="40000"/>
                </a:schemeClr>
              </a:solidFill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909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674056" cy="1325153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dirty="0">
                <a:solidFill>
                  <a:srgbClr val="00B050"/>
                </a:solidFill>
              </a:rPr>
              <a:t>« … nous ne perdons pas courage … » </a:t>
            </a:r>
            <a:r>
              <a:rPr lang="fr-FR" sz="3200" b="1" u="sng" dirty="0">
                <a:solidFill>
                  <a:srgbClr val="FF0000"/>
                </a:solidFill>
              </a:rPr>
              <a:t>v 1, 16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7646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fr-FR" sz="28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perdre courage …</a:t>
            </a:r>
          </a:p>
          <a:p>
            <a:pPr marL="82296" indent="0" algn="ctr">
              <a:buNone/>
            </a:pPr>
            <a:r>
              <a:rPr lang="fr-FR" sz="2800" dirty="0">
                <a:solidFill>
                  <a:srgbClr val="0070C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capituler …</a:t>
            </a:r>
          </a:p>
          <a:p>
            <a:pPr marL="82296" indent="0" algn="ctr">
              <a:buNone/>
            </a:pPr>
            <a:r>
              <a:rPr lang="fr-FR" sz="28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tout abandonner …</a:t>
            </a:r>
          </a:p>
          <a:p>
            <a:pPr marL="82296" indent="0" algn="ctr">
              <a:buNone/>
            </a:pPr>
            <a:r>
              <a:rPr lang="fr-FR" sz="2800" dirty="0">
                <a:solidFill>
                  <a:srgbClr val="0070C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souffrir de lassitude …</a:t>
            </a:r>
          </a:p>
          <a:p>
            <a:pPr marL="82296" indent="0" algn="ctr">
              <a:buNone/>
            </a:pPr>
            <a:r>
              <a:rPr lang="fr-FR" sz="28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relâcher …</a:t>
            </a:r>
          </a:p>
          <a:p>
            <a:pPr marL="82296" indent="0" algn="ctr">
              <a:buNone/>
            </a:pPr>
            <a:r>
              <a:rPr lang="fr-FR" sz="2800" dirty="0">
                <a:solidFill>
                  <a:srgbClr val="0070C0"/>
                </a:solidFill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d’avoir le moral dans les chaussettes …</a:t>
            </a:r>
          </a:p>
          <a:p>
            <a:pPr marL="82296" indent="0" algn="ctr">
              <a:buNone/>
            </a:pPr>
            <a:r>
              <a:rPr lang="fr-FR" sz="28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Je refuse de jeter l’éponge …</a:t>
            </a:r>
          </a:p>
        </p:txBody>
      </p:sp>
    </p:spTree>
    <p:extLst>
      <p:ext uri="{BB962C8B-B14F-4D97-AF65-F5344CB8AC3E}">
        <p14:creationId xmlns:p14="http://schemas.microsoft.com/office/powerpoint/2010/main" val="395542047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350</TotalTime>
  <Words>184</Words>
  <Application>Microsoft Office PowerPoint</Application>
  <PresentationFormat>Affichage à l'écran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Aharoni</vt:lpstr>
      <vt:lpstr>Algerian</vt:lpstr>
      <vt:lpstr>Amasis MT Pro Black</vt:lpstr>
      <vt:lpstr>Bahnschrift SemiBold SemiConden</vt:lpstr>
      <vt:lpstr>Gill Sans MT</vt:lpstr>
      <vt:lpstr>Verdana</vt:lpstr>
      <vt:lpstr>Wingdings 2</vt:lpstr>
      <vt:lpstr>Solstice</vt:lpstr>
      <vt:lpstr>2 Corinthiens 4 6 novembre 2022</vt:lpstr>
      <vt:lpstr>2 Corinthiens 4 Paramètres v 1 - 6</vt:lpstr>
      <vt:lpstr>2 Corinthiens 4 Paradoxes v 7 - 12</vt:lpstr>
      <vt:lpstr>2 Corinthiens 4 Paradis v 13 - 18</vt:lpstr>
      <vt:lpstr>« … nous ne perdons pas courage … » v 1,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SUTHERLAND</dc:creator>
  <cp:lastModifiedBy>David Sutherland</cp:lastModifiedBy>
  <cp:revision>34</cp:revision>
  <dcterms:created xsi:type="dcterms:W3CDTF">2011-08-26T16:03:16Z</dcterms:created>
  <dcterms:modified xsi:type="dcterms:W3CDTF">2022-11-04T08:32:02Z</dcterms:modified>
</cp:coreProperties>
</file>