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41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14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17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91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4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8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56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3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5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CD67-0D9F-4363-87FB-56B9840A96B4}" type="datetimeFigureOut">
              <a:rPr lang="fr-FR" smtClean="0"/>
              <a:t>23/07/2022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B05D-0C27-42FF-B598-AAC4BD0966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fr-FR" dirty="0" smtClean="0"/>
              <a:t>Culte du 24 juillet</a:t>
            </a:r>
            <a:endParaRPr lang="fr-FR" dirty="0"/>
          </a:p>
        </p:txBody>
      </p:sp>
      <p:pic>
        <p:nvPicPr>
          <p:cNvPr id="1026" name="Picture 2" descr="Les Invites | Festival pas pareil, festival gratuit, Villeurbanne | Les  Ateliers Frapp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768752" cy="41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27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Les laisser pour compte 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44824"/>
            <a:ext cx="3600400" cy="1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043608" y="1340768"/>
            <a:ext cx="7809414" cy="4122157"/>
            <a:chOff x="1043608" y="1340768"/>
            <a:chExt cx="7809414" cy="4122157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59" y="3900758"/>
              <a:ext cx="6441263" cy="1562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Connecteur droit 4"/>
            <p:cNvCxnSpPr/>
            <p:nvPr/>
          </p:nvCxnSpPr>
          <p:spPr>
            <a:xfrm>
              <a:off x="1187624" y="1340768"/>
              <a:ext cx="2232248" cy="22322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043608" y="1503770"/>
              <a:ext cx="2026084" cy="20692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0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 Les invités</a:t>
            </a:r>
            <a:endParaRPr lang="fr-FR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040560" cy="268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Quand ma croix est trop lourde de Patrice Martorano - La Pensée du Jour -  La Pensée du Jour — TopChréti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34" y="4005064"/>
            <a:ext cx="4899702" cy="27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Luc 14 v 12 à 24: Les invités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79012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5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549275"/>
            <a:ext cx="6488113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92" y="980729"/>
            <a:ext cx="6059527" cy="46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7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1" y="980728"/>
            <a:ext cx="2045965" cy="439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82" y="1762498"/>
            <a:ext cx="650716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6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71888" y="476672"/>
            <a:ext cx="8250790" cy="5328592"/>
            <a:chOff x="571888" y="476672"/>
            <a:chExt cx="8250790" cy="532859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88" y="1196752"/>
              <a:ext cx="8250790" cy="460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611560" y="4766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MAIS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6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46" y="2828342"/>
            <a:ext cx="5645977" cy="40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548214" cy="271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1" y="1988840"/>
            <a:ext cx="896748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7" y="1772816"/>
            <a:ext cx="886048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1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</Words>
  <Application>Microsoft Office PowerPoint</Application>
  <PresentationFormat>Affichage à l'écran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Culte du 24 juillet</vt:lpstr>
      <vt:lpstr>Luc 14 v 12 à 24: Les invités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1. Les laisser pour compte </vt:lpstr>
      <vt:lpstr>2. Les invités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Culte du 24 juillet</dc:title>
  <dc:creator>jlioneletaurore@gmail.com</dc:creator>
  <cp:lastModifiedBy>jlioneletaurore@gmail.com</cp:lastModifiedBy>
  <cp:revision>5</cp:revision>
  <dcterms:created xsi:type="dcterms:W3CDTF">2022-07-23T10:54:12Z</dcterms:created>
  <dcterms:modified xsi:type="dcterms:W3CDTF">2022-07-23T15:39:33Z</dcterms:modified>
</cp:coreProperties>
</file>