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9"/>
  </p:notesMasterIdLst>
  <p:sldIdLst>
    <p:sldId id="283" r:id="rId2"/>
    <p:sldId id="311" r:id="rId3"/>
    <p:sldId id="298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300" r:id="rId18"/>
    <p:sldId id="301" r:id="rId19"/>
    <p:sldId id="302" r:id="rId20"/>
    <p:sldId id="303" r:id="rId21"/>
    <p:sldId id="304" r:id="rId22"/>
    <p:sldId id="305" r:id="rId23"/>
    <p:sldId id="307" r:id="rId24"/>
    <p:sldId id="306" r:id="rId25"/>
    <p:sldId id="308" r:id="rId26"/>
    <p:sldId id="310" r:id="rId27"/>
    <p:sldId id="30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delbecque" initials="Pd" lastIdx="1" clrIdx="0">
    <p:extLst>
      <p:ext uri="{19B8F6BF-5375-455C-9EA6-DF929625EA0E}">
        <p15:presenceInfo xmlns:p15="http://schemas.microsoft.com/office/powerpoint/2012/main" userId="83b9255d992689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4660"/>
  </p:normalViewPr>
  <p:slideViewPr>
    <p:cSldViewPr snapToGrid="0">
      <p:cViewPr varScale="1">
        <p:scale>
          <a:sx n="55" d="100"/>
          <a:sy n="55" d="100"/>
        </p:scale>
        <p:origin x="44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BEA99-BCE0-4174-A608-45B0C63F7195}" type="datetimeFigureOut">
              <a:rPr lang="fr-FR" smtClean="0"/>
              <a:t>29/10/2022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9B49B-4765-4A27-B2A7-63057F5846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15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89C0-7C00-434D-8592-E93E27316743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64903-8A6F-4D25-9C4C-B168D78B3F6F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05D6-D6B1-482F-9094-FC53497DE516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6806-FC22-4D69-8A1F-56D4B9CE4BCF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45E1-6B2F-4AA6-B40E-515FD0C5354A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34A7-54F0-46A0-8915-08A8B1B4EEDE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224F-DC2C-4C07-AE7D-7050FA2129C0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8CC1-9181-4381-A111-4B638E06BE6A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61AE-5B9B-446F-8E04-BC33C59E85A2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2186D-EA66-464D-8505-FD022B7BCB29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08E6-BDD5-4546-9E19-6022119F6AA0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D179-0BAD-4CAC-A051-DA96A1F859DC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4AF3-79A6-477B-BD37-68BB42BA480B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F599-4552-45F4-9D22-A6BCC5F716F0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7257-4491-4272-87E8-554C8CE0D8EF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9F03D-5C5B-4765-92A5-CE37AC0A99D0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76F55-1BE8-4AB1-9AD4-B19077C8D1CF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163E193-3D94-4FF5-BC9B-79E6D4938253}" type="datetime1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fr-FR"/>
              <a:t>Message du 20 Juin 2021, rue Sonnerat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27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11" y="549000"/>
            <a:ext cx="854697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67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4" name="Imag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4" name="Imag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121181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4 Il y a toutes sortes de dons, mais c’est le même Esprit.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5 Il y a toutes sortes de services, mais c’est le même Seigneur.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6 Il y a toutes sortes d’activités, mais c’est le même Dieu ; et c’est lui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qui met tout cela en action chez tous.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7 En chacun, l’Esprit se manifeste d’une façon particulière, en vue du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bien commun.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b="1" dirty="0">
                <a:latin typeface="Cambria" panose="02040503050406030204" pitchFamily="18" charset="0"/>
                <a:ea typeface="Cambria" panose="02040503050406030204" pitchFamily="18" charset="0"/>
              </a:rPr>
              <a:t>don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charisma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) : </a:t>
            </a:r>
            <a:r>
              <a:rPr lang="fr-FR" sz="3200" i="1" dirty="0"/>
              <a:t>qualification donnée par l’Esprit à chaque croyant en vue du service dans le cadre du corps de Christ</a:t>
            </a:r>
            <a:r>
              <a:rPr lang="fr-FR" sz="3200" dirty="0"/>
              <a:t> ( René Pache)</a:t>
            </a:r>
            <a:endParaRPr lang="fr-F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3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1211810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4 – 7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4 Il y a toutes sortes de </a:t>
            </a:r>
            <a:r>
              <a:rPr lang="fr-FR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, mais c’est le même Esprit.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5 Il y a toutes sortes de </a:t>
            </a:r>
            <a:r>
              <a:rPr lang="fr-FR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services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, mais c’est le même Seigneur.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6 Il y a toutes sortes </a:t>
            </a:r>
            <a:r>
              <a:rPr lang="fr-FR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d’activités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, mais c’est le même Dieu ; et c’est lui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qui met tout cela en action chez tous.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Chacun de vous a reçu de Dieu un don particulier : qu’il le mette au service des autres comme un bon gérant de la grâce infiniment variée de Dieu. 												      1 Pierre 4 : 10 (SEM)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C’est pourquoi je te le rappelle : ravive le don que Dieu t’a fait dans sa grâce lorsque je t’ai imposé les mains. 			 1 Timothée 1 : 6 (SEM). 						</a:t>
            </a:r>
            <a:endParaRPr lang="fr-FR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1211810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8 – 11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16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8  L’Esprit donne à l’un une parole pleine de sagesse ; à un autre, le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même Esprit donne une parole chargée de connaissance.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9  L’Esprit donne à un autre d’exercer la foi d’une manière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particulière ; à un autre, ce seul et même Esprit donne de guérir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des malades.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10  A un autre, il est donné de faire des miracles, un autre reçoit une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activité prophétique, un autre le discernement de ce qui vient de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l’Esprit divin. Ici, quelqu’un reçoit la faculté de s’exprimer dans des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langues inconnues, et il est donné à un autre d’interpréter ces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langues.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11  Mais tout cela est l’œuvre d’un seul et même Esprit qui distribue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son activité à chacun de manière particulière comme il veut.</a:t>
            </a:r>
          </a:p>
        </p:txBody>
      </p:sp>
    </p:spTree>
    <p:extLst>
      <p:ext uri="{BB962C8B-B14F-4D97-AF65-F5344CB8AC3E}">
        <p14:creationId xmlns:p14="http://schemas.microsoft.com/office/powerpoint/2010/main" val="400564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D3ECF7-7156-77E5-70B2-D79E6BCA91F4}"/>
              </a:ext>
            </a:extLst>
          </p:cNvPr>
          <p:cNvSpPr txBox="1"/>
          <p:nvPr/>
        </p:nvSpPr>
        <p:spPr>
          <a:xfrm>
            <a:off x="1" y="2759586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latin typeface="Cambria" panose="02040503050406030204" pitchFamily="18" charset="0"/>
                <a:ea typeface="Cambria" panose="02040503050406030204" pitchFamily="18" charset="0"/>
              </a:rPr>
              <a:t>En chacun, l’Esprit se manifeste d’une façon particulière, en vue du bien commun</a:t>
            </a:r>
          </a:p>
          <a:p>
            <a:pPr algn="r"/>
            <a:endParaRPr lang="fr-FR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fr-FR" sz="2700" dirty="0">
                <a:latin typeface="Cambria" panose="02040503050406030204" pitchFamily="18" charset="0"/>
                <a:ea typeface="Cambria" panose="02040503050406030204" pitchFamily="18" charset="0"/>
              </a:rPr>
              <a:t>1 Cor 12 : 7 (SEM) </a:t>
            </a:r>
          </a:p>
        </p:txBody>
      </p:sp>
    </p:spTree>
    <p:extLst>
      <p:ext uri="{BB962C8B-B14F-4D97-AF65-F5344CB8AC3E}">
        <p14:creationId xmlns:p14="http://schemas.microsoft.com/office/powerpoint/2010/main" val="3324814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121181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 Mes chers amis, ne croyez pas tous ceux qui prétendent avoir l’Esprit, mais mettez-les à l’épreuve pour vérifier si l’esprit qu’ils ont vient de Dieu. En effet, de nombreux faux prophètes se sont répandus dans le monde. 							 			  1 Jean 4 : 1 (BFC) </a:t>
            </a:r>
          </a:p>
        </p:txBody>
      </p:sp>
    </p:spTree>
    <p:extLst>
      <p:ext uri="{BB962C8B-B14F-4D97-AF65-F5344CB8AC3E}">
        <p14:creationId xmlns:p14="http://schemas.microsoft.com/office/powerpoint/2010/main" val="271310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97492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12 – 13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12 Le corps humain forme un tout, et pourtant il a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beaucoup  d’organes. Et tous ces organes, dans leur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multiplicité, ne constituent qu’un seul corps. Il en va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de même pour ceux qui sont unis au Christ.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13  En effet, nous avons tous été baptisés par un seul et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même Esprit pour former un seul corps, que nous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soyons Juifs ou non-Juifs, esclaves ou hommes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libres. C’est de ce seul et même Esprit que nous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avons tous reçu à boire.</a:t>
            </a:r>
          </a:p>
        </p:txBody>
      </p:sp>
      <p:pic>
        <p:nvPicPr>
          <p:cNvPr id="4" name="Picture 2" descr="https://www.site-annonce.fr/sh-img/5-anatomie-du-corps-humain-laskowski-science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40" y="1629000"/>
            <a:ext cx="236886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6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9720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14 – 21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fr-FR" sz="3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3200" dirty="0"/>
              <a:t>14 Un corps n’est pas composé d’un membre ou d’un</a:t>
            </a:r>
            <a:br>
              <a:rPr lang="fr-FR" sz="3200" dirty="0"/>
            </a:br>
            <a:r>
              <a:rPr lang="fr-FR" sz="3200" dirty="0"/>
              <a:t>      organe unique, mais de plusieurs.</a:t>
            </a:r>
            <a:br>
              <a:rPr lang="fr-FR" sz="3200" dirty="0"/>
            </a:br>
            <a:r>
              <a:rPr lang="fr-FR" sz="3200" dirty="0"/>
              <a:t>15 Si le pied disait : « Puisque je ne suis pas une main, </a:t>
            </a:r>
            <a:br>
              <a:rPr lang="fr-FR" sz="3200" dirty="0"/>
            </a:br>
            <a:r>
              <a:rPr lang="fr-FR" sz="3200" dirty="0"/>
              <a:t>     je ne fais pas partie du corps », n’en ferait-il pas </a:t>
            </a:r>
            <a:br>
              <a:rPr lang="fr-FR" sz="3200" dirty="0"/>
            </a:br>
            <a:r>
              <a:rPr lang="fr-FR" sz="3200" dirty="0"/>
              <a:t>     partie pour autant ?</a:t>
            </a:r>
            <a:br>
              <a:rPr lang="fr-FR" sz="3200" dirty="0"/>
            </a:br>
            <a:r>
              <a:rPr lang="fr-FR" sz="3200" dirty="0"/>
              <a:t>16 Et si l’oreille se mettait à dire : « Puisque je ne suis </a:t>
            </a:r>
            <a:br>
              <a:rPr lang="fr-FR" sz="3200" dirty="0"/>
            </a:br>
            <a:r>
              <a:rPr lang="fr-FR" sz="3200" dirty="0"/>
              <a:t>     pas un œil, je ne fais pas partie du corps », </a:t>
            </a:r>
            <a:br>
              <a:rPr lang="fr-FR" sz="3200" dirty="0"/>
            </a:br>
            <a:r>
              <a:rPr lang="fr-FR" sz="3200" dirty="0"/>
              <a:t>     cesserait-elle d’en faire partie pour autant ?</a:t>
            </a:r>
            <a:br>
              <a:rPr lang="fr-FR" sz="3200" dirty="0"/>
            </a:br>
            <a:r>
              <a:rPr lang="fr-FR" sz="3200" dirty="0"/>
              <a:t>17  Si tout le corps était un œil, comment ce corps </a:t>
            </a:r>
            <a:br>
              <a:rPr lang="fr-FR" sz="3200" dirty="0"/>
            </a:br>
            <a:r>
              <a:rPr lang="fr-FR" sz="3200" dirty="0"/>
              <a:t>      entendrait-il ? Et si tout le corps se réduisait à une </a:t>
            </a:r>
            <a:br>
              <a:rPr lang="fr-FR" sz="3200" dirty="0"/>
            </a:br>
            <a:r>
              <a:rPr lang="fr-FR" sz="3200" dirty="0"/>
              <a:t>      oreille, où serait l’odorat ?</a:t>
            </a:r>
            <a:endParaRPr lang="fr-FR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www.site-annonce.fr/sh-img/5-anatomie-du-corps-humain-laskowski-science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40" y="1629000"/>
            <a:ext cx="236886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64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9756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14 – 21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18 Dieu a disposé chaque organe dans le corps, chacun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avec sa particularité, comme il l’a trouvé bon.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19  Car s’il n’y avait en tout et pour tout qu’un seul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 organe, serait-ce un corps ?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20  En fait, les organes sont nombreux, mais ils forment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 ensemble un seul corps.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21  C’est pourquoi l’œil ne saurait dire à la main : « Je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n’ai pas besoin de toi », ni la tête aux pieds : « Je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 peux très bien me passer de vous. »</a:t>
            </a:r>
            <a:endParaRPr lang="fr-FR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ttps://www.site-annonce.fr/sh-img/5-anatomie-du-corps-humain-laskowski-science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40" y="1629000"/>
            <a:ext cx="236886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1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1" y="0"/>
            <a:ext cx="97560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12 : 22 – 25 (SEM)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22 Au contraire, les parties du corps qui nous paraissent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 insignifiantes sont particulièrement nécessaires.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23 Celles que nous estimons le moins sont celles dont nous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 prenons le plus grand soin, et celles dont il n’est pas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décent de parler, nous les traitons avec des égards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particuliers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24 dont les autres n’ont guère besoin. Dieu a disposé les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différentes parties de notre corps de manière à ce qu’on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honore davantage celles qui manquent naturellement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d’honneur.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25 Il voulait par-là éviter toute division dans le corps et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 faire que chacun des membres ait le même souci des </a:t>
            </a:r>
            <a:b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000" dirty="0">
                <a:latin typeface="Cambria" panose="02040503050406030204" pitchFamily="18" charset="0"/>
                <a:ea typeface="Cambria" panose="02040503050406030204" pitchFamily="18" charset="0"/>
              </a:rPr>
              <a:t>      autres.</a:t>
            </a:r>
          </a:p>
        </p:txBody>
      </p:sp>
      <p:pic>
        <p:nvPicPr>
          <p:cNvPr id="4" name="Picture 2" descr="https://www.site-annonce.fr/sh-img/5-anatomie-du-corps-humain-laskowski-science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40" y="1629000"/>
            <a:ext cx="236886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09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0" y="0"/>
            <a:ext cx="12118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13 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31 Aspirez aux dons les meilleurs, et je vais encore vous montrer une voie par excellence, celle qui surpasse toutes les autres .</a:t>
            </a:r>
          </a:p>
        </p:txBody>
      </p:sp>
    </p:spTree>
    <p:extLst>
      <p:ext uri="{BB962C8B-B14F-4D97-AF65-F5344CB8AC3E}">
        <p14:creationId xmlns:p14="http://schemas.microsoft.com/office/powerpoint/2010/main" val="1240634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0" y="0"/>
            <a:ext cx="121181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13  (SEM)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1  En effet, supposons que je parle les langues des hommes et même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celles des anges : si je n’ai pas l’amour, je ne suis rien de plus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qu’une trompette claironnante ou une cymbale bruyante.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2  Supposons que j’aie le don de prophétie, que je comprenne tous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les secrets et que je possède toute la connaissance ; supposons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même que j’aie, dans toute sa plénitude, la foi qui peut transporter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les montagnes : si je n’ai pas l’amour, je ne suis rien.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3  Si même je sacrifiais tous mes biens, et jusqu’à ma vie, pour aider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les autres, au point de pouvoir m’en vanter, si je n’ai pas l’amour,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cela ne me sert de rien.</a:t>
            </a:r>
          </a:p>
        </p:txBody>
      </p:sp>
    </p:spTree>
    <p:extLst>
      <p:ext uri="{BB962C8B-B14F-4D97-AF65-F5344CB8AC3E}">
        <p14:creationId xmlns:p14="http://schemas.microsoft.com/office/powerpoint/2010/main" val="100967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890" y="0"/>
            <a:ext cx="121181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Cor 13  (PVV)</a:t>
            </a:r>
            <a:br>
              <a:rPr lang="fr-FR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4  L’amour est patient, il est plein de bonté, l’amour. Il n’est pas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envieux, il ne cherche pas à se faire valoir, il ne s’enfle pas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d’orgueil.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5  Il ne fait rien d’inconvenant. Il ne cherche pas son propre intérêt, il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ne s’aigrit pas contre les autres, il ne trame pas le mal.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6  L’injustice l’attriste, la vérité le réjouit.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7  En toute occasion, il pardonne, il fait confiance, il espère, il 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    persévère.</a:t>
            </a:r>
            <a:b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8 L’amour n’aura pas de fin. </a:t>
            </a:r>
          </a:p>
        </p:txBody>
      </p:sp>
    </p:spTree>
    <p:extLst>
      <p:ext uri="{BB962C8B-B14F-4D97-AF65-F5344CB8AC3E}">
        <p14:creationId xmlns:p14="http://schemas.microsoft.com/office/powerpoint/2010/main" val="184435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45" y="0"/>
            <a:ext cx="560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06000" y="6129000"/>
            <a:ext cx="55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C’est la fête à </a:t>
            </a:r>
            <a:r>
              <a:rPr lang="fr-FR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Vémicheville</a:t>
            </a:r>
            <a:r>
              <a:rPr lang="fr-FR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472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sp>
        <p:nvSpPr>
          <p:cNvPr id="3" name="Bulle ronde 2"/>
          <p:cNvSpPr/>
          <p:nvPr/>
        </p:nvSpPr>
        <p:spPr>
          <a:xfrm>
            <a:off x="5810490" y="358815"/>
            <a:ext cx="3075509" cy="1377388"/>
          </a:xfrm>
          <a:prstGeom prst="wedgeEllipseCallout">
            <a:avLst>
              <a:gd name="adj1" fmla="val -58430"/>
              <a:gd name="adj2" fmla="val 4989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Voici Ella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Meyeur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Touss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6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759568" y="6492875"/>
            <a:ext cx="6672865" cy="365125"/>
          </a:xfrm>
        </p:spPr>
        <p:txBody>
          <a:bodyPr/>
          <a:lstStyle/>
          <a:p>
            <a:pPr algn="ctr"/>
            <a:r>
              <a:rPr lang="fr-FR" dirty="0"/>
              <a:t>Culte du 30 octobre 2022, rue Sonnerat</a:t>
            </a:r>
            <a:endParaRPr lang="en-US" dirty="0"/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9000"/>
            <a:ext cx="55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0</TotalTime>
  <Words>1568</Words>
  <Application>Microsoft Office PowerPoint</Application>
  <PresentationFormat>Grand écran</PresentationFormat>
  <Paragraphs>51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Calibri</vt:lpstr>
      <vt:lpstr>Calisto MT</vt:lpstr>
      <vt:lpstr>Cambria</vt:lpstr>
      <vt:lpstr>Wingdings 2</vt:lpstr>
      <vt:lpstr>Ardoise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delbecque</dc:creator>
  <cp:lastModifiedBy>Myriam DELBECQUE</cp:lastModifiedBy>
  <cp:revision>286</cp:revision>
  <dcterms:created xsi:type="dcterms:W3CDTF">2021-01-02T09:39:04Z</dcterms:created>
  <dcterms:modified xsi:type="dcterms:W3CDTF">2022-10-29T14:18:14Z</dcterms:modified>
</cp:coreProperties>
</file>