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8" r:id="rId5"/>
    <p:sldId id="266" r:id="rId6"/>
    <p:sldId id="271" r:id="rId7"/>
    <p:sldId id="267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5BE79-B107-4704-A79B-CADDBDCFA311}" v="118" dt="2023-01-20T07:48:25.9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utherland" userId="5faa921b-330f-4bb6-be29-7a8fdc89c4a4" providerId="ADAL" clId="{44A2F8D1-6EBE-40D9-B7FA-CDC2AB0D1EB3}"/>
    <pc:docChg chg="custSel addSld delSld modSld sldOrd">
      <pc:chgData name="David Sutherland" userId="5faa921b-330f-4bb6-be29-7a8fdc89c4a4" providerId="ADAL" clId="{44A2F8D1-6EBE-40D9-B7FA-CDC2AB0D1EB3}" dt="2023-01-06T09:16:45.398" v="1306" actId="20577"/>
      <pc:docMkLst>
        <pc:docMk/>
      </pc:docMkLst>
      <pc:sldChg chg="modSp mod">
        <pc:chgData name="David Sutherland" userId="5faa921b-330f-4bb6-be29-7a8fdc89c4a4" providerId="ADAL" clId="{44A2F8D1-6EBE-40D9-B7FA-CDC2AB0D1EB3}" dt="2023-01-06T08:47:37.356" v="1064" actId="207"/>
        <pc:sldMkLst>
          <pc:docMk/>
          <pc:sldMk cId="3054939811" sldId="256"/>
        </pc:sldMkLst>
        <pc:spChg chg="mod">
          <ac:chgData name="David Sutherland" userId="5faa921b-330f-4bb6-be29-7a8fdc89c4a4" providerId="ADAL" clId="{44A2F8D1-6EBE-40D9-B7FA-CDC2AB0D1EB3}" dt="2023-01-06T08:07:06.956" v="13" actId="6549"/>
          <ac:spMkLst>
            <pc:docMk/>
            <pc:sldMk cId="3054939811" sldId="256"/>
            <ac:spMk id="2" creationId="{00000000-0000-0000-0000-000000000000}"/>
          </ac:spMkLst>
        </pc:spChg>
        <pc:spChg chg="mod">
          <ac:chgData name="David Sutherland" userId="5faa921b-330f-4bb6-be29-7a8fdc89c4a4" providerId="ADAL" clId="{44A2F8D1-6EBE-40D9-B7FA-CDC2AB0D1EB3}" dt="2023-01-06T08:47:37.356" v="1064" actId="207"/>
          <ac:spMkLst>
            <pc:docMk/>
            <pc:sldMk cId="3054939811" sldId="256"/>
            <ac:spMk id="3" creationId="{00000000-0000-0000-0000-000000000000}"/>
          </ac:spMkLst>
        </pc:spChg>
      </pc:sldChg>
      <pc:sldChg chg="modSp mod">
        <pc:chgData name="David Sutherland" userId="5faa921b-330f-4bb6-be29-7a8fdc89c4a4" providerId="ADAL" clId="{44A2F8D1-6EBE-40D9-B7FA-CDC2AB0D1EB3}" dt="2023-01-06T08:11:37.186" v="429" actId="207"/>
        <pc:sldMkLst>
          <pc:docMk/>
          <pc:sldMk cId="3444785261" sldId="257"/>
        </pc:sldMkLst>
        <pc:spChg chg="mod">
          <ac:chgData name="David Sutherland" userId="5faa921b-330f-4bb6-be29-7a8fdc89c4a4" providerId="ADAL" clId="{44A2F8D1-6EBE-40D9-B7FA-CDC2AB0D1EB3}" dt="2023-01-06T08:07:54.962" v="83" actId="6549"/>
          <ac:spMkLst>
            <pc:docMk/>
            <pc:sldMk cId="3444785261" sldId="257"/>
            <ac:spMk id="2" creationId="{00000000-0000-0000-0000-000000000000}"/>
          </ac:spMkLst>
        </pc:spChg>
        <pc:spChg chg="mod">
          <ac:chgData name="David Sutherland" userId="5faa921b-330f-4bb6-be29-7a8fdc89c4a4" providerId="ADAL" clId="{44A2F8D1-6EBE-40D9-B7FA-CDC2AB0D1EB3}" dt="2023-01-06T08:11:37.186" v="429" actId="207"/>
          <ac:spMkLst>
            <pc:docMk/>
            <pc:sldMk cId="3444785261" sldId="257"/>
            <ac:spMk id="3" creationId="{00000000-0000-0000-0000-000000000000}"/>
          </ac:spMkLst>
        </pc:spChg>
      </pc:sldChg>
      <pc:sldChg chg="delSp modSp mod modAnim">
        <pc:chgData name="David Sutherland" userId="5faa921b-330f-4bb6-be29-7a8fdc89c4a4" providerId="ADAL" clId="{44A2F8D1-6EBE-40D9-B7FA-CDC2AB0D1EB3}" dt="2023-01-06T08:38:15.162" v="618" actId="27636"/>
        <pc:sldMkLst>
          <pc:docMk/>
          <pc:sldMk cId="4293865652" sldId="258"/>
        </pc:sldMkLst>
        <pc:spChg chg="mod">
          <ac:chgData name="David Sutherland" userId="5faa921b-330f-4bb6-be29-7a8fdc89c4a4" providerId="ADAL" clId="{44A2F8D1-6EBE-40D9-B7FA-CDC2AB0D1EB3}" dt="2023-01-06T08:38:15.162" v="618" actId="27636"/>
          <ac:spMkLst>
            <pc:docMk/>
            <pc:sldMk cId="4293865652" sldId="258"/>
            <ac:spMk id="2" creationId="{00000000-0000-0000-0000-000000000000}"/>
          </ac:spMkLst>
        </pc:spChg>
        <pc:spChg chg="mod">
          <ac:chgData name="David Sutherland" userId="5faa921b-330f-4bb6-be29-7a8fdc89c4a4" providerId="ADAL" clId="{44A2F8D1-6EBE-40D9-B7FA-CDC2AB0D1EB3}" dt="2023-01-06T08:17:37.507" v="484" actId="20577"/>
          <ac:spMkLst>
            <pc:docMk/>
            <pc:sldMk cId="4293865652" sldId="258"/>
            <ac:spMk id="3" creationId="{00000000-0000-0000-0000-000000000000}"/>
          </ac:spMkLst>
        </pc:spChg>
        <pc:picChg chg="mod">
          <ac:chgData name="David Sutherland" userId="5faa921b-330f-4bb6-be29-7a8fdc89c4a4" providerId="ADAL" clId="{44A2F8D1-6EBE-40D9-B7FA-CDC2AB0D1EB3}" dt="2023-01-06T08:17:14.666" v="480" actId="1076"/>
          <ac:picMkLst>
            <pc:docMk/>
            <pc:sldMk cId="4293865652" sldId="258"/>
            <ac:picMk id="4" creationId="{00000000-0000-0000-0000-000000000000}"/>
          </ac:picMkLst>
        </pc:picChg>
        <pc:picChg chg="del">
          <ac:chgData name="David Sutherland" userId="5faa921b-330f-4bb6-be29-7a8fdc89c4a4" providerId="ADAL" clId="{44A2F8D1-6EBE-40D9-B7FA-CDC2AB0D1EB3}" dt="2023-01-06T08:13:54.540" v="454" actId="478"/>
          <ac:picMkLst>
            <pc:docMk/>
            <pc:sldMk cId="4293865652" sldId="258"/>
            <ac:picMk id="5" creationId="{00000000-0000-0000-0000-000000000000}"/>
          </ac:picMkLst>
        </pc:picChg>
      </pc:sldChg>
      <pc:sldChg chg="del">
        <pc:chgData name="David Sutherland" userId="5faa921b-330f-4bb6-be29-7a8fdc89c4a4" providerId="ADAL" clId="{44A2F8D1-6EBE-40D9-B7FA-CDC2AB0D1EB3}" dt="2023-01-06T08:37:38.074" v="614" actId="47"/>
        <pc:sldMkLst>
          <pc:docMk/>
          <pc:sldMk cId="2778608251" sldId="259"/>
        </pc:sldMkLst>
      </pc:sldChg>
      <pc:sldChg chg="del">
        <pc:chgData name="David Sutherland" userId="5faa921b-330f-4bb6-be29-7a8fdc89c4a4" providerId="ADAL" clId="{44A2F8D1-6EBE-40D9-B7FA-CDC2AB0D1EB3}" dt="2023-01-06T08:37:42.873" v="615" actId="47"/>
        <pc:sldMkLst>
          <pc:docMk/>
          <pc:sldMk cId="22126604" sldId="260"/>
        </pc:sldMkLst>
      </pc:sldChg>
      <pc:sldChg chg="addSp delSp modSp del mod modAnim">
        <pc:chgData name="David Sutherland" userId="5faa921b-330f-4bb6-be29-7a8fdc89c4a4" providerId="ADAL" clId="{44A2F8D1-6EBE-40D9-B7FA-CDC2AB0D1EB3}" dt="2023-01-06T08:37:46.759" v="616" actId="47"/>
        <pc:sldMkLst>
          <pc:docMk/>
          <pc:sldMk cId="2774245168" sldId="261"/>
        </pc:sldMkLst>
        <pc:spChg chg="mod">
          <ac:chgData name="David Sutherland" userId="5faa921b-330f-4bb6-be29-7a8fdc89c4a4" providerId="ADAL" clId="{44A2F8D1-6EBE-40D9-B7FA-CDC2AB0D1EB3}" dt="2023-01-06T08:18:38.725" v="489" actId="27636"/>
          <ac:spMkLst>
            <pc:docMk/>
            <pc:sldMk cId="2774245168" sldId="261"/>
            <ac:spMk id="3" creationId="{00000000-0000-0000-0000-000000000000}"/>
          </ac:spMkLst>
        </pc:spChg>
        <pc:picChg chg="add del mod">
          <ac:chgData name="David Sutherland" userId="5faa921b-330f-4bb6-be29-7a8fdc89c4a4" providerId="ADAL" clId="{44A2F8D1-6EBE-40D9-B7FA-CDC2AB0D1EB3}" dt="2023-01-06T08:19:06.459" v="495" actId="21"/>
          <ac:picMkLst>
            <pc:docMk/>
            <pc:sldMk cId="2774245168" sldId="261"/>
            <ac:picMk id="4" creationId="{D8F4F3B8-DCB7-7BF1-6293-785BA727A1E8}"/>
          </ac:picMkLst>
        </pc:picChg>
      </pc:sldChg>
      <pc:sldChg chg="addSp modSp add mod ord">
        <pc:chgData name="David Sutherland" userId="5faa921b-330f-4bb6-be29-7a8fdc89c4a4" providerId="ADAL" clId="{44A2F8D1-6EBE-40D9-B7FA-CDC2AB0D1EB3}" dt="2023-01-06T09:11:42.509" v="1228" actId="22"/>
        <pc:sldMkLst>
          <pc:docMk/>
          <pc:sldMk cId="523303880" sldId="262"/>
        </pc:sldMkLst>
        <pc:spChg chg="mod">
          <ac:chgData name="David Sutherland" userId="5faa921b-330f-4bb6-be29-7a8fdc89c4a4" providerId="ADAL" clId="{44A2F8D1-6EBE-40D9-B7FA-CDC2AB0D1EB3}" dt="2023-01-06T08:24:12.500" v="609" actId="1076"/>
          <ac:spMkLst>
            <pc:docMk/>
            <pc:sldMk cId="523303880" sldId="262"/>
            <ac:spMk id="2" creationId="{00000000-0000-0000-0000-000000000000}"/>
          </ac:spMkLst>
        </pc:spChg>
        <pc:spChg chg="mod">
          <ac:chgData name="David Sutherland" userId="5faa921b-330f-4bb6-be29-7a8fdc89c4a4" providerId="ADAL" clId="{44A2F8D1-6EBE-40D9-B7FA-CDC2AB0D1EB3}" dt="2023-01-06T08:19:28.168" v="499" actId="6549"/>
          <ac:spMkLst>
            <pc:docMk/>
            <pc:sldMk cId="523303880" sldId="262"/>
            <ac:spMk id="3" creationId="{00000000-0000-0000-0000-000000000000}"/>
          </ac:spMkLst>
        </pc:spChg>
        <pc:spChg chg="add mod">
          <ac:chgData name="David Sutherland" userId="5faa921b-330f-4bb6-be29-7a8fdc89c4a4" providerId="ADAL" clId="{44A2F8D1-6EBE-40D9-B7FA-CDC2AB0D1EB3}" dt="2023-01-06T08:24:24.718" v="613" actId="1076"/>
          <ac:spMkLst>
            <pc:docMk/>
            <pc:sldMk cId="523303880" sldId="262"/>
            <ac:spMk id="7" creationId="{D4AA609E-7A3C-B010-AFB1-B6A02BC93DB7}"/>
          </ac:spMkLst>
        </pc:spChg>
        <pc:spChg chg="add">
          <ac:chgData name="David Sutherland" userId="5faa921b-330f-4bb6-be29-7a8fdc89c4a4" providerId="ADAL" clId="{44A2F8D1-6EBE-40D9-B7FA-CDC2AB0D1EB3}" dt="2023-01-06T09:11:42.509" v="1228" actId="22"/>
          <ac:spMkLst>
            <pc:docMk/>
            <pc:sldMk cId="523303880" sldId="262"/>
            <ac:spMk id="9" creationId="{05D4F026-3245-72DE-0151-E28FF980213F}"/>
          </ac:spMkLst>
        </pc:spChg>
        <pc:picChg chg="mod">
          <ac:chgData name="David Sutherland" userId="5faa921b-330f-4bb6-be29-7a8fdc89c4a4" providerId="ADAL" clId="{44A2F8D1-6EBE-40D9-B7FA-CDC2AB0D1EB3}" dt="2023-01-06T08:24:15.821" v="610" actId="1076"/>
          <ac:picMkLst>
            <pc:docMk/>
            <pc:sldMk cId="523303880" sldId="262"/>
            <ac:picMk id="4" creationId="{00000000-0000-0000-0000-000000000000}"/>
          </ac:picMkLst>
        </pc:picChg>
        <pc:picChg chg="add mod">
          <ac:chgData name="David Sutherland" userId="5faa921b-330f-4bb6-be29-7a8fdc89c4a4" providerId="ADAL" clId="{44A2F8D1-6EBE-40D9-B7FA-CDC2AB0D1EB3}" dt="2023-01-06T08:24:20.482" v="612" actId="1076"/>
          <ac:picMkLst>
            <pc:docMk/>
            <pc:sldMk cId="523303880" sldId="262"/>
            <ac:picMk id="5" creationId="{D1B42733-0002-BB9E-1770-A7A7240B6467}"/>
          </ac:picMkLst>
        </pc:picChg>
        <pc:picChg chg="add mod">
          <ac:chgData name="David Sutherland" userId="5faa921b-330f-4bb6-be29-7a8fdc89c4a4" providerId="ADAL" clId="{44A2F8D1-6EBE-40D9-B7FA-CDC2AB0D1EB3}" dt="2023-01-06T08:24:18.134" v="611" actId="1076"/>
          <ac:picMkLst>
            <pc:docMk/>
            <pc:sldMk cId="523303880" sldId="262"/>
            <ac:picMk id="6" creationId="{E5BA47C0-C1F4-E234-29C1-20007FFF86E9}"/>
          </ac:picMkLst>
        </pc:picChg>
      </pc:sldChg>
      <pc:sldChg chg="modSp add mod">
        <pc:chgData name="David Sutherland" userId="5faa921b-330f-4bb6-be29-7a8fdc89c4a4" providerId="ADAL" clId="{44A2F8D1-6EBE-40D9-B7FA-CDC2AB0D1EB3}" dt="2023-01-06T08:47:06.233" v="1036" actId="207"/>
        <pc:sldMkLst>
          <pc:docMk/>
          <pc:sldMk cId="1902306299" sldId="263"/>
        </pc:sldMkLst>
        <pc:spChg chg="mod">
          <ac:chgData name="David Sutherland" userId="5faa921b-330f-4bb6-be29-7a8fdc89c4a4" providerId="ADAL" clId="{44A2F8D1-6EBE-40D9-B7FA-CDC2AB0D1EB3}" dt="2023-01-06T08:47:06.233" v="1036" actId="207"/>
          <ac:spMkLst>
            <pc:docMk/>
            <pc:sldMk cId="1902306299" sldId="263"/>
            <ac:spMk id="3" creationId="{00000000-0000-0000-0000-000000000000}"/>
          </ac:spMkLst>
        </pc:spChg>
      </pc:sldChg>
      <pc:sldChg chg="modSp add mod">
        <pc:chgData name="David Sutherland" userId="5faa921b-330f-4bb6-be29-7a8fdc89c4a4" providerId="ADAL" clId="{44A2F8D1-6EBE-40D9-B7FA-CDC2AB0D1EB3}" dt="2023-01-06T08:52:02.931" v="1227" actId="14100"/>
        <pc:sldMkLst>
          <pc:docMk/>
          <pc:sldMk cId="3594597371" sldId="264"/>
        </pc:sldMkLst>
        <pc:spChg chg="mod">
          <ac:chgData name="David Sutherland" userId="5faa921b-330f-4bb6-be29-7a8fdc89c4a4" providerId="ADAL" clId="{44A2F8D1-6EBE-40D9-B7FA-CDC2AB0D1EB3}" dt="2023-01-06T08:52:02.931" v="1227" actId="14100"/>
          <ac:spMkLst>
            <pc:docMk/>
            <pc:sldMk cId="3594597371" sldId="264"/>
            <ac:spMk id="3" creationId="{00000000-0000-0000-0000-000000000000}"/>
          </ac:spMkLst>
        </pc:spChg>
        <pc:picChg chg="mod">
          <ac:chgData name="David Sutherland" userId="5faa921b-330f-4bb6-be29-7a8fdc89c4a4" providerId="ADAL" clId="{44A2F8D1-6EBE-40D9-B7FA-CDC2AB0D1EB3}" dt="2023-01-06T08:51:31.149" v="1223" actId="1076"/>
          <ac:picMkLst>
            <pc:docMk/>
            <pc:sldMk cId="3594597371" sldId="264"/>
            <ac:picMk id="4" creationId="{00000000-0000-0000-0000-000000000000}"/>
          </ac:picMkLst>
        </pc:picChg>
      </pc:sldChg>
      <pc:sldChg chg="delSp modSp add mod">
        <pc:chgData name="David Sutherland" userId="5faa921b-330f-4bb6-be29-7a8fdc89c4a4" providerId="ADAL" clId="{44A2F8D1-6EBE-40D9-B7FA-CDC2AB0D1EB3}" dt="2023-01-06T09:16:45.398" v="1306" actId="20577"/>
        <pc:sldMkLst>
          <pc:docMk/>
          <pc:sldMk cId="3030393438" sldId="265"/>
        </pc:sldMkLst>
        <pc:spChg chg="mod">
          <ac:chgData name="David Sutherland" userId="5faa921b-330f-4bb6-be29-7a8fdc89c4a4" providerId="ADAL" clId="{44A2F8D1-6EBE-40D9-B7FA-CDC2AB0D1EB3}" dt="2023-01-06T09:16:45.398" v="1306" actId="20577"/>
          <ac:spMkLst>
            <pc:docMk/>
            <pc:sldMk cId="3030393438" sldId="265"/>
            <ac:spMk id="7" creationId="{D4AA609E-7A3C-B010-AFB1-B6A02BC93DB7}"/>
          </ac:spMkLst>
        </pc:spChg>
        <pc:spChg chg="del">
          <ac:chgData name="David Sutherland" userId="5faa921b-330f-4bb6-be29-7a8fdc89c4a4" providerId="ADAL" clId="{44A2F8D1-6EBE-40D9-B7FA-CDC2AB0D1EB3}" dt="2023-01-06T09:12:35.742" v="1232" actId="478"/>
          <ac:spMkLst>
            <pc:docMk/>
            <pc:sldMk cId="3030393438" sldId="265"/>
            <ac:spMk id="9" creationId="{05D4F026-3245-72DE-0151-E28FF980213F}"/>
          </ac:spMkLst>
        </pc:spChg>
        <pc:picChg chg="del">
          <ac:chgData name="David Sutherland" userId="5faa921b-330f-4bb6-be29-7a8fdc89c4a4" providerId="ADAL" clId="{44A2F8D1-6EBE-40D9-B7FA-CDC2AB0D1EB3}" dt="2023-01-06T09:12:59.816" v="1235" actId="478"/>
          <ac:picMkLst>
            <pc:docMk/>
            <pc:sldMk cId="3030393438" sldId="265"/>
            <ac:picMk id="4" creationId="{00000000-0000-0000-0000-000000000000}"/>
          </ac:picMkLst>
        </pc:picChg>
        <pc:picChg chg="del">
          <ac:chgData name="David Sutherland" userId="5faa921b-330f-4bb6-be29-7a8fdc89c4a4" providerId="ADAL" clId="{44A2F8D1-6EBE-40D9-B7FA-CDC2AB0D1EB3}" dt="2023-01-06T09:12:40.236" v="1234" actId="478"/>
          <ac:picMkLst>
            <pc:docMk/>
            <pc:sldMk cId="3030393438" sldId="265"/>
            <ac:picMk id="5" creationId="{D1B42733-0002-BB9E-1770-A7A7240B6467}"/>
          </ac:picMkLst>
        </pc:picChg>
        <pc:picChg chg="del">
          <ac:chgData name="David Sutherland" userId="5faa921b-330f-4bb6-be29-7a8fdc89c4a4" providerId="ADAL" clId="{44A2F8D1-6EBE-40D9-B7FA-CDC2AB0D1EB3}" dt="2023-01-06T09:12:37.991" v="1233" actId="478"/>
          <ac:picMkLst>
            <pc:docMk/>
            <pc:sldMk cId="3030393438" sldId="265"/>
            <ac:picMk id="6" creationId="{E5BA47C0-C1F4-E234-29C1-20007FFF86E9}"/>
          </ac:picMkLst>
        </pc:picChg>
      </pc:sldChg>
    </pc:docChg>
  </pc:docChgLst>
  <pc:docChgLst>
    <pc:chgData name="David Sutherland" userId="5faa921b-330f-4bb6-be29-7a8fdc89c4a4" providerId="ADAL" clId="{6635BE79-B107-4704-A79B-CADDBDCFA311}"/>
    <pc:docChg chg="custSel addSld delSld modSld sldOrd">
      <pc:chgData name="David Sutherland" userId="5faa921b-330f-4bb6-be29-7a8fdc89c4a4" providerId="ADAL" clId="{6635BE79-B107-4704-A79B-CADDBDCFA311}" dt="2023-01-20T07:49:15.444" v="693"/>
      <pc:docMkLst>
        <pc:docMk/>
      </pc:docMkLst>
      <pc:sldChg chg="addSp delSp modSp mod ord modAnim">
        <pc:chgData name="David Sutherland" userId="5faa921b-330f-4bb6-be29-7a8fdc89c4a4" providerId="ADAL" clId="{6635BE79-B107-4704-A79B-CADDBDCFA311}" dt="2023-01-20T07:37:03.221" v="573" actId="14100"/>
        <pc:sldMkLst>
          <pc:docMk/>
          <pc:sldMk cId="3444785261" sldId="257"/>
        </pc:sldMkLst>
        <pc:spChg chg="mod">
          <ac:chgData name="David Sutherland" userId="5faa921b-330f-4bb6-be29-7a8fdc89c4a4" providerId="ADAL" clId="{6635BE79-B107-4704-A79B-CADDBDCFA311}" dt="2023-01-20T07:37:03.221" v="573" actId="14100"/>
          <ac:spMkLst>
            <pc:docMk/>
            <pc:sldMk cId="3444785261" sldId="257"/>
            <ac:spMk id="2" creationId="{00000000-0000-0000-0000-000000000000}"/>
          </ac:spMkLst>
        </pc:spChg>
        <pc:spChg chg="mod">
          <ac:chgData name="David Sutherland" userId="5faa921b-330f-4bb6-be29-7a8fdc89c4a4" providerId="ADAL" clId="{6635BE79-B107-4704-A79B-CADDBDCFA311}" dt="2023-01-19T08:29:34.595" v="509" actId="1076"/>
          <ac:spMkLst>
            <pc:docMk/>
            <pc:sldMk cId="3444785261" sldId="257"/>
            <ac:spMk id="3" creationId="{00000000-0000-0000-0000-000000000000}"/>
          </ac:spMkLst>
        </pc:spChg>
        <pc:picChg chg="add del mod">
          <ac:chgData name="David Sutherland" userId="5faa921b-330f-4bb6-be29-7a8fdc89c4a4" providerId="ADAL" clId="{6635BE79-B107-4704-A79B-CADDBDCFA311}" dt="2023-01-19T08:28:27.819" v="493" actId="478"/>
          <ac:picMkLst>
            <pc:docMk/>
            <pc:sldMk cId="3444785261" sldId="257"/>
            <ac:picMk id="4" creationId="{7C1473FF-BAD3-8E67-73A4-9B7280E3873D}"/>
          </ac:picMkLst>
        </pc:picChg>
        <pc:picChg chg="add del mod">
          <ac:chgData name="David Sutherland" userId="5faa921b-330f-4bb6-be29-7a8fdc89c4a4" providerId="ADAL" clId="{6635BE79-B107-4704-A79B-CADDBDCFA311}" dt="2023-01-19T08:28:30.231" v="494" actId="478"/>
          <ac:picMkLst>
            <pc:docMk/>
            <pc:sldMk cId="3444785261" sldId="257"/>
            <ac:picMk id="5" creationId="{44DC29D4-7CE3-8420-AE83-069E0BBB37C3}"/>
          </ac:picMkLst>
        </pc:picChg>
      </pc:sldChg>
      <pc:sldChg chg="delSp modSp mod ord modAnim">
        <pc:chgData name="David Sutherland" userId="5faa921b-330f-4bb6-be29-7a8fdc89c4a4" providerId="ADAL" clId="{6635BE79-B107-4704-A79B-CADDBDCFA311}" dt="2023-01-20T07:42:41.463" v="611"/>
        <pc:sldMkLst>
          <pc:docMk/>
          <pc:sldMk cId="523303880" sldId="262"/>
        </pc:sldMkLst>
        <pc:spChg chg="mod">
          <ac:chgData name="David Sutherland" userId="5faa921b-330f-4bb6-be29-7a8fdc89c4a4" providerId="ADAL" clId="{6635BE79-B107-4704-A79B-CADDBDCFA311}" dt="2023-01-10T08:32:40.506" v="166" actId="14100"/>
          <ac:spMkLst>
            <pc:docMk/>
            <pc:sldMk cId="523303880" sldId="262"/>
            <ac:spMk id="2" creationId="{00000000-0000-0000-0000-000000000000}"/>
          </ac:spMkLst>
        </pc:spChg>
        <pc:spChg chg="del">
          <ac:chgData name="David Sutherland" userId="5faa921b-330f-4bb6-be29-7a8fdc89c4a4" providerId="ADAL" clId="{6635BE79-B107-4704-A79B-CADDBDCFA311}" dt="2023-01-10T08:32:13.602" v="122" actId="478"/>
          <ac:spMkLst>
            <pc:docMk/>
            <pc:sldMk cId="523303880" sldId="262"/>
            <ac:spMk id="9" creationId="{05D4F026-3245-72DE-0151-E28FF980213F}"/>
          </ac:spMkLst>
        </pc:spChg>
        <pc:picChg chg="del">
          <ac:chgData name="David Sutherland" userId="5faa921b-330f-4bb6-be29-7a8fdc89c4a4" providerId="ADAL" clId="{6635BE79-B107-4704-A79B-CADDBDCFA311}" dt="2023-01-10T08:32:05.101" v="121" actId="478"/>
          <ac:picMkLst>
            <pc:docMk/>
            <pc:sldMk cId="523303880" sldId="262"/>
            <ac:picMk id="4" creationId="{00000000-0000-0000-0000-000000000000}"/>
          </ac:picMkLst>
        </pc:picChg>
        <pc:picChg chg="mod">
          <ac:chgData name="David Sutherland" userId="5faa921b-330f-4bb6-be29-7a8fdc89c4a4" providerId="ADAL" clId="{6635BE79-B107-4704-A79B-CADDBDCFA311}" dt="2023-01-10T08:32:18.389" v="124" actId="1076"/>
          <ac:picMkLst>
            <pc:docMk/>
            <pc:sldMk cId="523303880" sldId="262"/>
            <ac:picMk id="5" creationId="{D1B42733-0002-BB9E-1770-A7A7240B6467}"/>
          </ac:picMkLst>
        </pc:picChg>
        <pc:picChg chg="mod">
          <ac:chgData name="David Sutherland" userId="5faa921b-330f-4bb6-be29-7a8fdc89c4a4" providerId="ADAL" clId="{6635BE79-B107-4704-A79B-CADDBDCFA311}" dt="2023-01-10T08:32:16.280" v="123" actId="1076"/>
          <ac:picMkLst>
            <pc:docMk/>
            <pc:sldMk cId="523303880" sldId="262"/>
            <ac:picMk id="6" creationId="{E5BA47C0-C1F4-E234-29C1-20007FFF86E9}"/>
          </ac:picMkLst>
        </pc:picChg>
      </pc:sldChg>
      <pc:sldChg chg="modSp del mod">
        <pc:chgData name="David Sutherland" userId="5faa921b-330f-4bb6-be29-7a8fdc89c4a4" providerId="ADAL" clId="{6635BE79-B107-4704-A79B-CADDBDCFA311}" dt="2023-01-10T09:04:54.357" v="387" actId="47"/>
        <pc:sldMkLst>
          <pc:docMk/>
          <pc:sldMk cId="3030393438" sldId="265"/>
        </pc:sldMkLst>
        <pc:spChg chg="mod">
          <ac:chgData name="David Sutherland" userId="5faa921b-330f-4bb6-be29-7a8fdc89c4a4" providerId="ADAL" clId="{6635BE79-B107-4704-A79B-CADDBDCFA311}" dt="2023-01-10T09:01:06.825" v="227"/>
          <ac:spMkLst>
            <pc:docMk/>
            <pc:sldMk cId="3030393438" sldId="265"/>
            <ac:spMk id="7" creationId="{D4AA609E-7A3C-B010-AFB1-B6A02BC93DB7}"/>
          </ac:spMkLst>
        </pc:spChg>
      </pc:sldChg>
      <pc:sldChg chg="addSp modSp add mod ord modAnim">
        <pc:chgData name="David Sutherland" userId="5faa921b-330f-4bb6-be29-7a8fdc89c4a4" providerId="ADAL" clId="{6635BE79-B107-4704-A79B-CADDBDCFA311}" dt="2023-01-20T07:49:15.444" v="693"/>
        <pc:sldMkLst>
          <pc:docMk/>
          <pc:sldMk cId="2620881810" sldId="266"/>
        </pc:sldMkLst>
        <pc:spChg chg="mod">
          <ac:chgData name="David Sutherland" userId="5faa921b-330f-4bb6-be29-7a8fdc89c4a4" providerId="ADAL" clId="{6635BE79-B107-4704-A79B-CADDBDCFA311}" dt="2023-01-20T07:45:13.739" v="612" actId="207"/>
          <ac:spMkLst>
            <pc:docMk/>
            <pc:sldMk cId="2620881810" sldId="266"/>
            <ac:spMk id="2" creationId="{00000000-0000-0000-0000-000000000000}"/>
          </ac:spMkLst>
        </pc:spChg>
        <pc:spChg chg="mod">
          <ac:chgData name="David Sutherland" userId="5faa921b-330f-4bb6-be29-7a8fdc89c4a4" providerId="ADAL" clId="{6635BE79-B107-4704-A79B-CADDBDCFA311}" dt="2023-01-10T08:39:46.614" v="221" actId="207"/>
          <ac:spMkLst>
            <pc:docMk/>
            <pc:sldMk cId="2620881810" sldId="266"/>
            <ac:spMk id="3" creationId="{00000000-0000-0000-0000-000000000000}"/>
          </ac:spMkLst>
        </pc:spChg>
        <pc:picChg chg="add mod">
          <ac:chgData name="David Sutherland" userId="5faa921b-330f-4bb6-be29-7a8fdc89c4a4" providerId="ADAL" clId="{6635BE79-B107-4704-A79B-CADDBDCFA311}" dt="2023-01-10T08:28:37.451" v="114" actId="1076"/>
          <ac:picMkLst>
            <pc:docMk/>
            <pc:sldMk cId="2620881810" sldId="266"/>
            <ac:picMk id="5" creationId="{960D8202-433C-D637-0C26-1813EF43FF45}"/>
          </ac:picMkLst>
        </pc:picChg>
      </pc:sldChg>
      <pc:sldChg chg="addSp delSp modSp add mod ord modAnim">
        <pc:chgData name="David Sutherland" userId="5faa921b-330f-4bb6-be29-7a8fdc89c4a4" providerId="ADAL" clId="{6635BE79-B107-4704-A79B-CADDBDCFA311}" dt="2023-01-20T07:42:16.059" v="610"/>
        <pc:sldMkLst>
          <pc:docMk/>
          <pc:sldMk cId="1990681386" sldId="267"/>
        </pc:sldMkLst>
        <pc:spChg chg="mod">
          <ac:chgData name="David Sutherland" userId="5faa921b-330f-4bb6-be29-7a8fdc89c4a4" providerId="ADAL" clId="{6635BE79-B107-4704-A79B-CADDBDCFA311}" dt="2023-01-20T07:41:23.979" v="600" actId="1076"/>
          <ac:spMkLst>
            <pc:docMk/>
            <pc:sldMk cId="1990681386" sldId="267"/>
            <ac:spMk id="2" creationId="{00000000-0000-0000-0000-000000000000}"/>
          </ac:spMkLst>
        </pc:spChg>
        <pc:spChg chg="mod">
          <ac:chgData name="David Sutherland" userId="5faa921b-330f-4bb6-be29-7a8fdc89c4a4" providerId="ADAL" clId="{6635BE79-B107-4704-A79B-CADDBDCFA311}" dt="2023-01-20T07:41:36.558" v="602" actId="255"/>
          <ac:spMkLst>
            <pc:docMk/>
            <pc:sldMk cId="1990681386" sldId="267"/>
            <ac:spMk id="3" creationId="{00000000-0000-0000-0000-000000000000}"/>
          </ac:spMkLst>
        </pc:spChg>
        <pc:picChg chg="add mod">
          <ac:chgData name="David Sutherland" userId="5faa921b-330f-4bb6-be29-7a8fdc89c4a4" providerId="ADAL" clId="{6635BE79-B107-4704-A79B-CADDBDCFA311}" dt="2023-01-20T07:41:40.564" v="604" actId="1076"/>
          <ac:picMkLst>
            <pc:docMk/>
            <pc:sldMk cId="1990681386" sldId="267"/>
            <ac:picMk id="4" creationId="{90DD2A63-9F6A-23C8-992D-822E3190258F}"/>
          </ac:picMkLst>
        </pc:picChg>
        <pc:picChg chg="del">
          <ac:chgData name="David Sutherland" userId="5faa921b-330f-4bb6-be29-7a8fdc89c4a4" providerId="ADAL" clId="{6635BE79-B107-4704-A79B-CADDBDCFA311}" dt="2023-01-10T09:02:56.821" v="309" actId="478"/>
          <ac:picMkLst>
            <pc:docMk/>
            <pc:sldMk cId="1990681386" sldId="267"/>
            <ac:picMk id="5" creationId="{960D8202-433C-D637-0C26-1813EF43FF45}"/>
          </ac:picMkLst>
        </pc:picChg>
        <pc:picChg chg="add mod">
          <ac:chgData name="David Sutherland" userId="5faa921b-330f-4bb6-be29-7a8fdc89c4a4" providerId="ADAL" clId="{6635BE79-B107-4704-A79B-CADDBDCFA311}" dt="2023-01-20T07:41:45.722" v="606" actId="14100"/>
          <ac:picMkLst>
            <pc:docMk/>
            <pc:sldMk cId="1990681386" sldId="267"/>
            <ac:picMk id="5" creationId="{AB141094-1E52-0F87-1E46-E5D7EAF2AA22}"/>
          </ac:picMkLst>
        </pc:picChg>
      </pc:sldChg>
      <pc:sldChg chg="modSp add mod modAnim">
        <pc:chgData name="David Sutherland" userId="5faa921b-330f-4bb6-be29-7a8fdc89c4a4" providerId="ADAL" clId="{6635BE79-B107-4704-A79B-CADDBDCFA311}" dt="2023-01-19T08:37:29.438" v="565"/>
        <pc:sldMkLst>
          <pc:docMk/>
          <pc:sldMk cId="1536422991" sldId="268"/>
        </pc:sldMkLst>
        <pc:spChg chg="mod">
          <ac:chgData name="David Sutherland" userId="5faa921b-330f-4bb6-be29-7a8fdc89c4a4" providerId="ADAL" clId="{6635BE79-B107-4704-A79B-CADDBDCFA311}" dt="2023-01-19T08:37:11.548" v="563" actId="27636"/>
          <ac:spMkLst>
            <pc:docMk/>
            <pc:sldMk cId="1536422991" sldId="268"/>
            <ac:spMk id="3" creationId="{00000000-0000-0000-0000-000000000000}"/>
          </ac:spMkLst>
        </pc:spChg>
      </pc:sldChg>
      <pc:sldChg chg="modSp add del mod ord">
        <pc:chgData name="David Sutherland" userId="5faa921b-330f-4bb6-be29-7a8fdc89c4a4" providerId="ADAL" clId="{6635BE79-B107-4704-A79B-CADDBDCFA311}" dt="2023-01-20T07:41:49.449" v="607" actId="47"/>
        <pc:sldMkLst>
          <pc:docMk/>
          <pc:sldMk cId="1080974057" sldId="269"/>
        </pc:sldMkLst>
        <pc:spChg chg="mod">
          <ac:chgData name="David Sutherland" userId="5faa921b-330f-4bb6-be29-7a8fdc89c4a4" providerId="ADAL" clId="{6635BE79-B107-4704-A79B-CADDBDCFA311}" dt="2023-01-19T08:28:14.911" v="492" actId="207"/>
          <ac:spMkLst>
            <pc:docMk/>
            <pc:sldMk cId="1080974057" sldId="269"/>
            <ac:spMk id="2" creationId="{9344F992-FA01-418D-2930-FBD5CC15A061}"/>
          </ac:spMkLst>
        </pc:spChg>
      </pc:sldChg>
      <pc:sldChg chg="modSp add">
        <pc:chgData name="David Sutherland" userId="5faa921b-330f-4bb6-be29-7a8fdc89c4a4" providerId="ADAL" clId="{6635BE79-B107-4704-A79B-CADDBDCFA311}" dt="2023-01-20T07:40:16.904" v="590" actId="255"/>
        <pc:sldMkLst>
          <pc:docMk/>
          <pc:sldMk cId="2298856418" sldId="270"/>
        </pc:sldMkLst>
        <pc:spChg chg="mod">
          <ac:chgData name="David Sutherland" userId="5faa921b-330f-4bb6-be29-7a8fdc89c4a4" providerId="ADAL" clId="{6635BE79-B107-4704-A79B-CADDBDCFA311}" dt="2023-01-20T07:40:16.904" v="590" actId="255"/>
          <ac:spMkLst>
            <pc:docMk/>
            <pc:sldMk cId="2298856418" sldId="270"/>
            <ac:spMk id="3" creationId="{00000000-0000-0000-0000-000000000000}"/>
          </ac:spMkLst>
        </pc:spChg>
      </pc:sldChg>
      <pc:sldChg chg="modSp add mod ord modAnim">
        <pc:chgData name="David Sutherland" userId="5faa921b-330f-4bb6-be29-7a8fdc89c4a4" providerId="ADAL" clId="{6635BE79-B107-4704-A79B-CADDBDCFA311}" dt="2023-01-20T07:48:50.230" v="691" actId="14100"/>
        <pc:sldMkLst>
          <pc:docMk/>
          <pc:sldMk cId="2106434287" sldId="271"/>
        </pc:sldMkLst>
        <pc:spChg chg="mod">
          <ac:chgData name="David Sutherland" userId="5faa921b-330f-4bb6-be29-7a8fdc89c4a4" providerId="ADAL" clId="{6635BE79-B107-4704-A79B-CADDBDCFA311}" dt="2023-01-20T07:48:50.230" v="691" actId="14100"/>
          <ac:spMkLst>
            <pc:docMk/>
            <pc:sldMk cId="2106434287" sldId="271"/>
            <ac:spMk id="3" creationId="{00000000-0000-0000-0000-000000000000}"/>
          </ac:spMkLst>
        </pc:spChg>
      </pc:sldChg>
    </pc:docChg>
  </pc:docChgLst>
  <pc:docChgLst>
    <pc:chgData name="David Sutherland" userId="5faa921b-330f-4bb6-be29-7a8fdc89c4a4" providerId="ADAL" clId="{1698A4CA-3E3A-4A45-84DF-C4871374EB74}"/>
    <pc:docChg chg="custSel delSld modSld">
      <pc:chgData name="David Sutherland" userId="5faa921b-330f-4bb6-be29-7a8fdc89c4a4" providerId="ADAL" clId="{1698A4CA-3E3A-4A45-84DF-C4871374EB74}" dt="2023-01-06T20:50:44.394" v="200" actId="47"/>
      <pc:docMkLst>
        <pc:docMk/>
      </pc:docMkLst>
      <pc:sldChg chg="modSp mod">
        <pc:chgData name="David Sutherland" userId="5faa921b-330f-4bb6-be29-7a8fdc89c4a4" providerId="ADAL" clId="{1698A4CA-3E3A-4A45-84DF-C4871374EB74}" dt="2023-01-06T20:48:04.957" v="73" actId="6549"/>
        <pc:sldMkLst>
          <pc:docMk/>
          <pc:sldMk cId="3054939811" sldId="256"/>
        </pc:sldMkLst>
        <pc:spChg chg="mod">
          <ac:chgData name="David Sutherland" userId="5faa921b-330f-4bb6-be29-7a8fdc89c4a4" providerId="ADAL" clId="{1698A4CA-3E3A-4A45-84DF-C4871374EB74}" dt="2023-01-06T20:47:18.749" v="46" actId="14100"/>
          <ac:spMkLst>
            <pc:docMk/>
            <pc:sldMk cId="3054939811" sldId="256"/>
            <ac:spMk id="2" creationId="{00000000-0000-0000-0000-000000000000}"/>
          </ac:spMkLst>
        </pc:spChg>
        <pc:spChg chg="mod">
          <ac:chgData name="David Sutherland" userId="5faa921b-330f-4bb6-be29-7a8fdc89c4a4" providerId="ADAL" clId="{1698A4CA-3E3A-4A45-84DF-C4871374EB74}" dt="2023-01-06T20:48:04.957" v="73" actId="6549"/>
          <ac:spMkLst>
            <pc:docMk/>
            <pc:sldMk cId="3054939811" sldId="256"/>
            <ac:spMk id="3" creationId="{00000000-0000-0000-0000-000000000000}"/>
          </ac:spMkLst>
        </pc:spChg>
      </pc:sldChg>
      <pc:sldChg chg="modSp mod">
        <pc:chgData name="David Sutherland" userId="5faa921b-330f-4bb6-be29-7a8fdc89c4a4" providerId="ADAL" clId="{1698A4CA-3E3A-4A45-84DF-C4871374EB74}" dt="2023-01-06T20:50:10.354" v="196" actId="6549"/>
        <pc:sldMkLst>
          <pc:docMk/>
          <pc:sldMk cId="3444785261" sldId="257"/>
        </pc:sldMkLst>
        <pc:spChg chg="mod">
          <ac:chgData name="David Sutherland" userId="5faa921b-330f-4bb6-be29-7a8fdc89c4a4" providerId="ADAL" clId="{1698A4CA-3E3A-4A45-84DF-C4871374EB74}" dt="2023-01-06T20:48:24.004" v="111" actId="6549"/>
          <ac:spMkLst>
            <pc:docMk/>
            <pc:sldMk cId="3444785261" sldId="257"/>
            <ac:spMk id="2" creationId="{00000000-0000-0000-0000-000000000000}"/>
          </ac:spMkLst>
        </pc:spChg>
        <pc:spChg chg="mod">
          <ac:chgData name="David Sutherland" userId="5faa921b-330f-4bb6-be29-7a8fdc89c4a4" providerId="ADAL" clId="{1698A4CA-3E3A-4A45-84DF-C4871374EB74}" dt="2023-01-06T20:50:10.354" v="196" actId="6549"/>
          <ac:spMkLst>
            <pc:docMk/>
            <pc:sldMk cId="3444785261" sldId="257"/>
            <ac:spMk id="3" creationId="{00000000-0000-0000-0000-000000000000}"/>
          </ac:spMkLst>
        </pc:spChg>
      </pc:sldChg>
      <pc:sldChg chg="del">
        <pc:chgData name="David Sutherland" userId="5faa921b-330f-4bb6-be29-7a8fdc89c4a4" providerId="ADAL" clId="{1698A4CA-3E3A-4A45-84DF-C4871374EB74}" dt="2023-01-06T20:50:28.615" v="198" actId="47"/>
        <pc:sldMkLst>
          <pc:docMk/>
          <pc:sldMk cId="4293865652" sldId="258"/>
        </pc:sldMkLst>
      </pc:sldChg>
      <pc:sldChg chg="modSp mod">
        <pc:chgData name="David Sutherland" userId="5faa921b-330f-4bb6-be29-7a8fdc89c4a4" providerId="ADAL" clId="{1698A4CA-3E3A-4A45-84DF-C4871374EB74}" dt="2023-01-06T20:50:23.839" v="197" actId="400"/>
        <pc:sldMkLst>
          <pc:docMk/>
          <pc:sldMk cId="523303880" sldId="262"/>
        </pc:sldMkLst>
        <pc:spChg chg="mod">
          <ac:chgData name="David Sutherland" userId="5faa921b-330f-4bb6-be29-7a8fdc89c4a4" providerId="ADAL" clId="{1698A4CA-3E3A-4A45-84DF-C4871374EB74}" dt="2023-01-06T20:50:23.839" v="197" actId="400"/>
          <ac:spMkLst>
            <pc:docMk/>
            <pc:sldMk cId="523303880" sldId="262"/>
            <ac:spMk id="2" creationId="{00000000-0000-0000-0000-000000000000}"/>
          </ac:spMkLst>
        </pc:spChg>
      </pc:sldChg>
      <pc:sldChg chg="del">
        <pc:chgData name="David Sutherland" userId="5faa921b-330f-4bb6-be29-7a8fdc89c4a4" providerId="ADAL" clId="{1698A4CA-3E3A-4A45-84DF-C4871374EB74}" dt="2023-01-06T20:50:42.802" v="199" actId="47"/>
        <pc:sldMkLst>
          <pc:docMk/>
          <pc:sldMk cId="1902306299" sldId="263"/>
        </pc:sldMkLst>
      </pc:sldChg>
      <pc:sldChg chg="del">
        <pc:chgData name="David Sutherland" userId="5faa921b-330f-4bb6-be29-7a8fdc89c4a4" providerId="ADAL" clId="{1698A4CA-3E3A-4A45-84DF-C4871374EB74}" dt="2023-01-06T20:50:44.394" v="200" actId="47"/>
        <pc:sldMkLst>
          <pc:docMk/>
          <pc:sldMk cId="3594597371" sldId="264"/>
        </pc:sldMkLst>
      </pc:sldChg>
      <pc:sldChg chg="modSp mod">
        <pc:chgData name="David Sutherland" userId="5faa921b-330f-4bb6-be29-7a8fdc89c4a4" providerId="ADAL" clId="{1698A4CA-3E3A-4A45-84DF-C4871374EB74}" dt="2023-01-06T20:49:52.656" v="190" actId="400"/>
        <pc:sldMkLst>
          <pc:docMk/>
          <pc:sldMk cId="3030393438" sldId="265"/>
        </pc:sldMkLst>
        <pc:spChg chg="mod">
          <ac:chgData name="David Sutherland" userId="5faa921b-330f-4bb6-be29-7a8fdc89c4a4" providerId="ADAL" clId="{1698A4CA-3E3A-4A45-84DF-C4871374EB74}" dt="2023-01-06T20:49:52.656" v="190" actId="400"/>
          <ac:spMkLst>
            <pc:docMk/>
            <pc:sldMk cId="3030393438" sldId="265"/>
            <ac:spMk id="2" creationId="{00000000-0000-0000-0000-000000000000}"/>
          </ac:spMkLst>
        </pc:spChg>
        <pc:spChg chg="mod">
          <ac:chgData name="David Sutherland" userId="5faa921b-330f-4bb6-be29-7a8fdc89c4a4" providerId="ADAL" clId="{1698A4CA-3E3A-4A45-84DF-C4871374EB74}" dt="2023-01-06T20:49:45.385" v="189" actId="20577"/>
          <ac:spMkLst>
            <pc:docMk/>
            <pc:sldMk cId="3030393438" sldId="265"/>
            <ac:spMk id="7" creationId="{D4AA609E-7A3C-B010-AFB1-B6A02BC93D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360" y="1178560"/>
            <a:ext cx="11633200" cy="23876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2 Corinthiens chapitres 8 et 9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08414" y="3762102"/>
            <a:ext cx="9058635" cy="2852057"/>
          </a:xfrm>
        </p:spPr>
        <p:txBody>
          <a:bodyPr>
            <a:noAutofit/>
          </a:bodyPr>
          <a:lstStyle/>
          <a:p>
            <a:r>
              <a:rPr lang="fr-FR" sz="4800" dirty="0">
                <a:latin typeface="Algerian" panose="04020705040A02060702" pitchFamily="82" charset="0"/>
              </a:rPr>
              <a:t>Sonnerat</a:t>
            </a:r>
          </a:p>
          <a:p>
            <a:r>
              <a:rPr lang="fr-FR" sz="4800" dirty="0">
                <a:latin typeface="Algerian" panose="04020705040A02060702" pitchFamily="82" charset="0"/>
              </a:rPr>
              <a:t>le 22 janvier 2023</a:t>
            </a:r>
          </a:p>
          <a:p>
            <a:endParaRPr lang="fr-FR" sz="4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3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840" y="406400"/>
            <a:ext cx="10261600" cy="18418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 : 1 – 6</a:t>
            </a:r>
            <a:br>
              <a:rPr lang="fr-FR" sz="7200" dirty="0">
                <a:solidFill>
                  <a:srgbClr val="FF0000"/>
                </a:solidFill>
              </a:rPr>
            </a:br>
            <a:r>
              <a:rPr lang="fr-FR" sz="7200" dirty="0">
                <a:solidFill>
                  <a:srgbClr val="FF0000"/>
                </a:solidFill>
              </a:rPr>
              <a:t>2 Corinthiens 9 : 6 – 9, 15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3120" y="2824480"/>
            <a:ext cx="11222446" cy="3098800"/>
          </a:xfrm>
          <a:ln w="57150">
            <a:solidFill>
              <a:schemeClr val="tx2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80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L’argent :</a:t>
            </a:r>
          </a:p>
          <a:p>
            <a:pPr marL="0" indent="0" algn="ctr">
              <a:buNone/>
            </a:pPr>
            <a:r>
              <a:rPr lang="fr-FR" sz="80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Sujet Tabou ? ! </a:t>
            </a:r>
            <a:endParaRPr lang="fr-FR" sz="8000" b="1" u="sng" dirty="0">
              <a:solidFill>
                <a:schemeClr val="tx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78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026" y="252457"/>
            <a:ext cx="7278368" cy="102770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8, 9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7804" y="1959429"/>
            <a:ext cx="10178322" cy="4258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fr-FR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endParaRPr lang="fr-FR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Image 4" descr="agaaape.jpg">
            <a:extLst>
              <a:ext uri="{FF2B5EF4-FFF2-40B4-BE49-F238E27FC236}">
                <a16:creationId xmlns:a16="http://schemas.microsoft.com/office/drawing/2014/main" id="{D1B42733-0002-BB9E-1770-A7A7240B64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21792" y="1729243"/>
            <a:ext cx="4396283" cy="24675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Image 5" descr="surf-picsou.jpg">
            <a:extLst>
              <a:ext uri="{FF2B5EF4-FFF2-40B4-BE49-F238E27FC236}">
                <a16:creationId xmlns:a16="http://schemas.microsoft.com/office/drawing/2014/main" id="{E5BA47C0-C1F4-E234-29C1-20007FFF86E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8578" y="1755110"/>
            <a:ext cx="3733800" cy="2603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D4AA609E-7A3C-B010-AFB1-B6A02BC93DB7}"/>
              </a:ext>
            </a:extLst>
          </p:cNvPr>
          <p:cNvSpPr txBox="1">
            <a:spLocks/>
          </p:cNvSpPr>
          <p:nvPr/>
        </p:nvSpPr>
        <p:spPr>
          <a:xfrm>
            <a:off x="538480" y="5102890"/>
            <a:ext cx="11115040" cy="1307192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7200" dirty="0">
                <a:solidFill>
                  <a:schemeClr val="tx1"/>
                </a:solidFill>
                <a:latin typeface="Arial Black" panose="020B0A04020102020204" pitchFamily="34" charset="0"/>
              </a:rPr>
              <a:t>La langue française et L’argent</a:t>
            </a:r>
          </a:p>
          <a:p>
            <a:pPr algn="ctr"/>
            <a:endParaRPr lang="fr-FR" sz="7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fr-FR" sz="7200" dirty="0">
                <a:solidFill>
                  <a:schemeClr val="tx1"/>
                </a:solidFill>
                <a:latin typeface="Arial Black" panose="020B0A04020102020204" pitchFamily="34" charset="0"/>
              </a:rPr>
              <a:t>La Bible et l’argent</a:t>
            </a:r>
          </a:p>
        </p:txBody>
      </p:sp>
    </p:spTree>
    <p:extLst>
      <p:ext uri="{BB962C8B-B14F-4D97-AF65-F5344CB8AC3E}">
        <p14:creationId xmlns:p14="http://schemas.microsoft.com/office/powerpoint/2010/main" val="52330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026" y="535577"/>
            <a:ext cx="7278368" cy="9274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8, 9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9280" y="1645920"/>
            <a:ext cx="11419840" cy="48361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3900" b="1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Sud : </a:t>
            </a:r>
            <a:r>
              <a:rPr lang="fr-FR" sz="39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L’Achaïe</a:t>
            </a:r>
          </a:p>
          <a:p>
            <a:pPr marL="0" indent="0" algn="ctr">
              <a:buNone/>
            </a:pPr>
            <a:r>
              <a:rPr lang="fr-FR" sz="3900" b="1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(Corinthe)</a:t>
            </a:r>
          </a:p>
          <a:p>
            <a:pPr marL="0" indent="0" algn="ctr">
              <a:buNone/>
            </a:pPr>
            <a:endParaRPr lang="fr-FR" sz="3900" b="1" dirty="0">
              <a:solidFill>
                <a:srgbClr val="00B050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3900" b="1" dirty="0">
                <a:solidFill>
                  <a:srgbClr val="00B05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Nord : </a:t>
            </a:r>
            <a:r>
              <a:rPr lang="fr-FR" sz="39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Macédoine</a:t>
            </a:r>
          </a:p>
          <a:p>
            <a:pPr marL="0" indent="0" algn="ctr">
              <a:buNone/>
            </a:pPr>
            <a:r>
              <a:rPr lang="fr-FR" sz="3900" b="1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(Thessalonique et Philippes)</a:t>
            </a:r>
          </a:p>
          <a:p>
            <a:pPr marL="0" indent="0" algn="ctr">
              <a:buNone/>
            </a:pPr>
            <a:endParaRPr lang="fr-FR" sz="4000" b="1" u="sng" dirty="0">
              <a:solidFill>
                <a:srgbClr val="0070C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preuves + souffrances + afflictions + pauvreté = grande générosité</a:t>
            </a:r>
          </a:p>
        </p:txBody>
      </p:sp>
    </p:spTree>
    <p:extLst>
      <p:ext uri="{BB962C8B-B14F-4D97-AF65-F5344CB8AC3E}">
        <p14:creationId xmlns:p14="http://schemas.microsoft.com/office/powerpoint/2010/main" val="153642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026" y="535577"/>
            <a:ext cx="7278368" cy="9274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00B050"/>
                </a:solidFill>
              </a:rPr>
              <a:t>2 Corinthiens 8, 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7804" y="1879600"/>
            <a:ext cx="10178322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800" b="1" dirty="0">
              <a:solidFill>
                <a:schemeClr val="tx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>
              <a:solidFill>
                <a:schemeClr val="tx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>
              <a:solidFill>
                <a:schemeClr val="tx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b="1" dirty="0">
              <a:solidFill>
                <a:schemeClr val="tx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  <a:effectLst/>
                <a:latin typeface="Bodoni MT Black" panose="02070A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ont fait preuve d’une très grande générosité » 8 : 2</a:t>
            </a: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3200" dirty="0">
                <a:solidFill>
                  <a:srgbClr val="00B0F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Ordinaires …  Exemplaires …. Solidaire </a:t>
            </a: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60D8202-433C-D637-0C26-1813EF43F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033" y="2032001"/>
            <a:ext cx="3915976" cy="157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8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026" y="535577"/>
            <a:ext cx="7278368" cy="9274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8, 9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6400" y="1645920"/>
            <a:ext cx="8625840" cy="483616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</a:rPr>
              <a:t>Donner volontairement</a:t>
            </a:r>
          </a:p>
          <a:p>
            <a:endParaRPr lang="fr-FR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2"/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</a:rPr>
              <a:t>Donner généreusement</a:t>
            </a:r>
          </a:p>
          <a:p>
            <a:pPr lvl="2"/>
            <a:endParaRPr lang="fr-FR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4"/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</a:rPr>
              <a:t>Donner intelligemment</a:t>
            </a:r>
          </a:p>
          <a:p>
            <a:pPr lvl="4"/>
            <a:endParaRPr lang="fr-FR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lvl="6"/>
            <a:r>
              <a:rPr lang="fr-FR" sz="3200" dirty="0">
                <a:solidFill>
                  <a:schemeClr val="tx1"/>
                </a:solidFill>
                <a:latin typeface="Arial Black" panose="020B0A04020102020204" pitchFamily="34" charset="0"/>
              </a:rPr>
              <a:t>Donner discrètement</a:t>
            </a: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434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7191" y="149497"/>
            <a:ext cx="7278368" cy="9274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8, 9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7804" y="1270000"/>
            <a:ext cx="10178322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qu’il faut savoir si on veut aider quelqu’un …</a:t>
            </a:r>
          </a:p>
          <a:p>
            <a:pPr marL="0" indent="0" algn="ctr">
              <a:buNone/>
            </a:pPr>
            <a:endParaRPr lang="fr-FR" sz="1400" b="1" dirty="0">
              <a:solidFill>
                <a:schemeClr val="tx1"/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« Il y a plus de bonheur à donner qu’à recevoir »</a:t>
            </a:r>
            <a:endParaRPr lang="fr-FR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  <a:latin typeface="Arial Black" panose="020B0A04020102020204" pitchFamily="34" charset="0"/>
              </a:rPr>
              <a:t>Actes 20 : 35</a:t>
            </a:r>
            <a:endParaRPr lang="fr-FR" sz="2800" dirty="0">
              <a:solidFill>
                <a:schemeClr val="tx1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DD2A63-9F6A-23C8-992D-822E31902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070" y="2820084"/>
            <a:ext cx="2606730" cy="3475640"/>
          </a:xfrm>
          <a:prstGeom prst="rect">
            <a:avLst/>
          </a:prstGeom>
        </p:spPr>
      </p:pic>
      <p:pic>
        <p:nvPicPr>
          <p:cNvPr id="5" name="Image 4" descr="Une image contenant texte, tableau blanc&#10;&#10;Description générée automatiquement">
            <a:extLst>
              <a:ext uri="{FF2B5EF4-FFF2-40B4-BE49-F238E27FC236}">
                <a16:creationId xmlns:a16="http://schemas.microsoft.com/office/drawing/2014/main" id="{AB141094-1E52-0F87-1E46-E5D7EAF2AA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589" y="2987041"/>
            <a:ext cx="2481513" cy="330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8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1026" y="535577"/>
            <a:ext cx="7278368" cy="9274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solidFill>
                  <a:srgbClr val="FF0000"/>
                </a:solidFill>
              </a:rPr>
              <a:t>2 Corinthiens 8, 9</a:t>
            </a:r>
            <a:endParaRPr lang="fr-FR" sz="7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7804" y="1879600"/>
            <a:ext cx="10178322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Que Dieu soit remercié pour son don incomparable »</a:t>
            </a:r>
          </a:p>
          <a:p>
            <a:pPr marL="0" indent="0" algn="ctr">
              <a:buNone/>
            </a:pPr>
            <a:r>
              <a:rPr lang="fr-FR" sz="40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Corinthiens 9 : 15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rgbClr val="7030A0"/>
                </a:solidFill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don ineffable … indescriptible … inexprimable … incroyable … inimaginable … inouï … extraordinaire … »</a:t>
            </a: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sz="2800" dirty="0">
              <a:solidFill>
                <a:schemeClr val="tx1"/>
              </a:solidFill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85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247</TotalTime>
  <Words>185</Words>
  <Application>Microsoft Office PowerPoint</Application>
  <PresentationFormat>Grand écran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8" baseType="lpstr">
      <vt:lpstr>Algerian</vt:lpstr>
      <vt:lpstr>Arial</vt:lpstr>
      <vt:lpstr>Arial Black</vt:lpstr>
      <vt:lpstr>Bodoni MT</vt:lpstr>
      <vt:lpstr>Bodoni MT Black</vt:lpstr>
      <vt:lpstr>Britannic Bold</vt:lpstr>
      <vt:lpstr>Calibri</vt:lpstr>
      <vt:lpstr>Gill Sans MT</vt:lpstr>
      <vt:lpstr>Impact</vt:lpstr>
      <vt:lpstr>Badge</vt:lpstr>
      <vt:lpstr>2 Corinthiens chapitres 8 et 9</vt:lpstr>
      <vt:lpstr>2 Corinthiens 8 : 1 – 6 2 Corinthiens 9 : 6 – 9, 15</vt:lpstr>
      <vt:lpstr>2 Corinthiens 8, 9</vt:lpstr>
      <vt:lpstr>2 Corinthiens 8, 9</vt:lpstr>
      <vt:lpstr>2 Corinthiens 8, 9</vt:lpstr>
      <vt:lpstr>2 Corinthiens 8, 9</vt:lpstr>
      <vt:lpstr>2 Corinthiens 8, 9</vt:lpstr>
      <vt:lpstr>2 Corinthiens 8, 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Actes 8 : 1 - 25</dc:title>
  <dc:creator>David Sutherland</dc:creator>
  <cp:lastModifiedBy>David Sutherland</cp:lastModifiedBy>
  <cp:revision>11</cp:revision>
  <dcterms:created xsi:type="dcterms:W3CDTF">2020-02-15T08:32:40Z</dcterms:created>
  <dcterms:modified xsi:type="dcterms:W3CDTF">2023-01-20T07:49:24Z</dcterms:modified>
</cp:coreProperties>
</file>