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</p:sldIdLst>
  <p:sldSz cy="5143500" cx="9144000"/>
  <p:notesSz cx="6858000" cy="9144000"/>
  <p:embeddedFontLst>
    <p:embeddedFont>
      <p:font typeface="Roboto"/>
      <p:regular r:id="rId10"/>
      <p:bold r:id="rId11"/>
      <p:italic r:id="rId12"/>
      <p:boldItalic r:id="rId13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Roboto-bold.fntdata"/><Relationship Id="rId10" Type="http://schemas.openxmlformats.org/officeDocument/2006/relationships/font" Target="fonts/Roboto-regular.fntdata"/><Relationship Id="rId13" Type="http://schemas.openxmlformats.org/officeDocument/2006/relationships/font" Target="fonts/Roboto-boldItalic.fntdata"/><Relationship Id="rId12" Type="http://schemas.openxmlformats.org/officeDocument/2006/relationships/font" Target="fonts/Roboto-italic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" name="Google Shape;83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g2119382e246_0_13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" name="Google Shape;88;g2119382e246_0_13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g2119382e246_0_14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4" name="Google Shape;94;g2119382e246_0_14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g2119382e246_0_13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" name="Google Shape;100;g2119382e246_0_13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solidFill>
          <a:schemeClr val="dk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oogle Shape;10;p2"/>
          <p:cNvGrpSpPr/>
          <p:nvPr/>
        </p:nvGrpSpPr>
        <p:grpSpPr>
          <a:xfrm>
            <a:off x="6098378" y="5"/>
            <a:ext cx="3045625" cy="2030570"/>
            <a:chOff x="6098378" y="5"/>
            <a:chExt cx="3045625" cy="2030570"/>
          </a:xfrm>
        </p:grpSpPr>
        <p:sp>
          <p:nvSpPr>
            <p:cNvPr id="11" name="Google Shape;11;p2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" name="Google Shape;12;p2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" name="Google Shape;13;p2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" name="Google Shape;14;p2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" name="Google Shape;15;p2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6" name="Google Shape;16;p2"/>
          <p:cNvSpPr txBox="1"/>
          <p:nvPr>
            <p:ph type="ctrTitle"/>
          </p:nvPr>
        </p:nvSpPr>
        <p:spPr>
          <a:xfrm>
            <a:off x="598100" y="1775222"/>
            <a:ext cx="8222100" cy="838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7" name="Google Shape;17;p2"/>
          <p:cNvSpPr txBox="1"/>
          <p:nvPr>
            <p:ph idx="1" type="subTitle"/>
          </p:nvPr>
        </p:nvSpPr>
        <p:spPr>
          <a:xfrm>
            <a:off x="598088" y="2715913"/>
            <a:ext cx="8222100" cy="432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8" name="Google Shape;18;p2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bg>
      <p:bgPr>
        <a:solidFill>
          <a:schemeClr val="dk1"/>
        </a:solidFill>
      </p:bgPr>
    </p:bg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0" name="Google Shape;70;p11"/>
          <p:cNvGrpSpPr/>
          <p:nvPr/>
        </p:nvGrpSpPr>
        <p:grpSpPr>
          <a:xfrm>
            <a:off x="6098378" y="5"/>
            <a:ext cx="3045625" cy="2030570"/>
            <a:chOff x="6098378" y="5"/>
            <a:chExt cx="3045625" cy="2030570"/>
          </a:xfrm>
        </p:grpSpPr>
        <p:sp>
          <p:nvSpPr>
            <p:cNvPr id="71" name="Google Shape;71;p11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2" name="Google Shape;72;p11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3" name="Google Shape;73;p11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4" name="Google Shape;74;p11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5" name="Google Shape;75;p11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76" name="Google Shape;76;p11"/>
          <p:cNvSpPr txBox="1"/>
          <p:nvPr>
            <p:ph hasCustomPrompt="1" type="title"/>
          </p:nvPr>
        </p:nvSpPr>
        <p:spPr>
          <a:xfrm>
            <a:off x="311700" y="1256050"/>
            <a:ext cx="8520600" cy="2030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77" name="Google Shape;77;p11"/>
          <p:cNvSpPr txBox="1"/>
          <p:nvPr>
            <p:ph idx="1" type="body"/>
          </p:nvPr>
        </p:nvSpPr>
        <p:spPr>
          <a:xfrm>
            <a:off x="311700" y="3369225"/>
            <a:ext cx="8520600" cy="128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78" name="Google Shape;78;p11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2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dk2"/>
                </a:solidFill>
              </a:defRPr>
            </a:lvl1pPr>
            <a:lvl2pPr lvl="1">
              <a:buNone/>
              <a:defRPr>
                <a:solidFill>
                  <a:schemeClr val="dk2"/>
                </a:solidFill>
              </a:defRPr>
            </a:lvl2pPr>
            <a:lvl3pPr lvl="2">
              <a:buNone/>
              <a:defRPr>
                <a:solidFill>
                  <a:schemeClr val="dk2"/>
                </a:solidFill>
              </a:defRPr>
            </a:lvl3pPr>
            <a:lvl4pPr lvl="3">
              <a:buNone/>
              <a:defRPr>
                <a:solidFill>
                  <a:schemeClr val="dk2"/>
                </a:solidFill>
              </a:defRPr>
            </a:lvl4pPr>
            <a:lvl5pPr lvl="4">
              <a:buNone/>
              <a:defRPr>
                <a:solidFill>
                  <a:schemeClr val="dk2"/>
                </a:solidFill>
              </a:defRPr>
            </a:lvl5pPr>
            <a:lvl6pPr lvl="5">
              <a:buNone/>
              <a:defRPr>
                <a:solidFill>
                  <a:schemeClr val="dk2"/>
                </a:solidFill>
              </a:defRPr>
            </a:lvl6pPr>
            <a:lvl7pPr lvl="6">
              <a:buNone/>
              <a:defRPr>
                <a:solidFill>
                  <a:schemeClr val="dk2"/>
                </a:solidFill>
              </a:defRPr>
            </a:lvl7pPr>
            <a:lvl8pPr lvl="7">
              <a:buNone/>
              <a:defRPr>
                <a:solidFill>
                  <a:schemeClr val="dk2"/>
                </a:solidFill>
              </a:defRPr>
            </a:lvl8pPr>
            <a:lvl9pPr lvl="8">
              <a:buNone/>
              <a:defRPr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chemeClr val="dk1"/>
        </a:solidFill>
      </p:bgPr>
    </p:bg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oogle Shape;20;p3"/>
          <p:cNvGrpSpPr/>
          <p:nvPr/>
        </p:nvGrpSpPr>
        <p:grpSpPr>
          <a:xfrm>
            <a:off x="6098378" y="5"/>
            <a:ext cx="3045625" cy="2030570"/>
            <a:chOff x="6098378" y="5"/>
            <a:chExt cx="3045625" cy="2030570"/>
          </a:xfrm>
        </p:grpSpPr>
        <p:sp>
          <p:nvSpPr>
            <p:cNvPr id="21" name="Google Shape;21;p3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" name="Google Shape;22;p3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" name="Google Shape;23;p3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" name="Google Shape;24;p3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" name="Google Shape;25;p3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26" name="Google Shape;26;p3"/>
          <p:cNvSpPr txBox="1"/>
          <p:nvPr>
            <p:ph type="title"/>
          </p:nvPr>
        </p:nvSpPr>
        <p:spPr>
          <a:xfrm>
            <a:off x="598100" y="2152347"/>
            <a:ext cx="8222100" cy="838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27" name="Google Shape;27;p3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oogle Shape;29;p4"/>
          <p:cNvGrpSpPr/>
          <p:nvPr/>
        </p:nvGrpSpPr>
        <p:grpSpPr>
          <a:xfrm>
            <a:off x="0" y="3903669"/>
            <a:ext cx="9144000" cy="1239925"/>
            <a:chOff x="0" y="3903669"/>
            <a:chExt cx="9144000" cy="1239925"/>
          </a:xfrm>
        </p:grpSpPr>
        <p:sp>
          <p:nvSpPr>
            <p:cNvPr id="30" name="Google Shape;30;p4"/>
            <p:cNvSpPr/>
            <p:nvPr/>
          </p:nvSpPr>
          <p:spPr>
            <a:xfrm>
              <a:off x="8154895" y="3903669"/>
              <a:ext cx="989100" cy="9879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" name="Google Shape;31;p4"/>
            <p:cNvSpPr/>
            <p:nvPr/>
          </p:nvSpPr>
          <p:spPr>
            <a:xfrm flipH="1">
              <a:off x="6181163" y="3903669"/>
              <a:ext cx="989100" cy="9879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" name="Google Shape;32;p4"/>
            <p:cNvSpPr/>
            <p:nvPr/>
          </p:nvSpPr>
          <p:spPr>
            <a:xfrm>
              <a:off x="7170274" y="3903669"/>
              <a:ext cx="989100" cy="9879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" name="Google Shape;33;p4"/>
            <p:cNvSpPr/>
            <p:nvPr/>
          </p:nvSpPr>
          <p:spPr>
            <a:xfrm rot="10800000">
              <a:off x="8154757" y="3903682"/>
              <a:ext cx="989100" cy="987900"/>
            </a:xfrm>
            <a:prstGeom prst="rtTriangle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" name="Google Shape;34;p4"/>
            <p:cNvSpPr/>
            <p:nvPr/>
          </p:nvSpPr>
          <p:spPr>
            <a:xfrm>
              <a:off x="0" y="4891594"/>
              <a:ext cx="9144000" cy="2520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35" name="Google Shape;35;p4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36" name="Google Shape;36;p4"/>
          <p:cNvSpPr txBox="1"/>
          <p:nvPr>
            <p:ph idx="1" type="body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37" name="Google Shape;37;p4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5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40" name="Google Shape;40;p5"/>
          <p:cNvSpPr txBox="1"/>
          <p:nvPr>
            <p:ph idx="1" type="body"/>
          </p:nvPr>
        </p:nvSpPr>
        <p:spPr>
          <a:xfrm>
            <a:off x="311700" y="1229975"/>
            <a:ext cx="39999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41" name="Google Shape;41;p5"/>
          <p:cNvSpPr txBox="1"/>
          <p:nvPr>
            <p:ph idx="2" type="body"/>
          </p:nvPr>
        </p:nvSpPr>
        <p:spPr>
          <a:xfrm>
            <a:off x="4832400" y="1229975"/>
            <a:ext cx="39999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42" name="Google Shape;42;p5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dk2"/>
                </a:solidFill>
              </a:defRPr>
            </a:lvl1pPr>
            <a:lvl2pPr lvl="1">
              <a:buNone/>
              <a:defRPr>
                <a:solidFill>
                  <a:schemeClr val="dk2"/>
                </a:solidFill>
              </a:defRPr>
            </a:lvl2pPr>
            <a:lvl3pPr lvl="2">
              <a:buNone/>
              <a:defRPr>
                <a:solidFill>
                  <a:schemeClr val="dk2"/>
                </a:solidFill>
              </a:defRPr>
            </a:lvl3pPr>
            <a:lvl4pPr lvl="3">
              <a:buNone/>
              <a:defRPr>
                <a:solidFill>
                  <a:schemeClr val="dk2"/>
                </a:solidFill>
              </a:defRPr>
            </a:lvl4pPr>
            <a:lvl5pPr lvl="4">
              <a:buNone/>
              <a:defRPr>
                <a:solidFill>
                  <a:schemeClr val="dk2"/>
                </a:solidFill>
              </a:defRPr>
            </a:lvl5pPr>
            <a:lvl6pPr lvl="5">
              <a:buNone/>
              <a:defRPr>
                <a:solidFill>
                  <a:schemeClr val="dk2"/>
                </a:solidFill>
              </a:defRPr>
            </a:lvl6pPr>
            <a:lvl7pPr lvl="6">
              <a:buNone/>
              <a:defRPr>
                <a:solidFill>
                  <a:schemeClr val="dk2"/>
                </a:solidFill>
              </a:defRPr>
            </a:lvl7pPr>
            <a:lvl8pPr lvl="7">
              <a:buNone/>
              <a:defRPr>
                <a:solidFill>
                  <a:schemeClr val="dk2"/>
                </a:solidFill>
              </a:defRPr>
            </a:lvl8pPr>
            <a:lvl9pPr lvl="8">
              <a:buNone/>
              <a:defRPr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6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45" name="Google Shape;45;p6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dk2"/>
                </a:solidFill>
              </a:defRPr>
            </a:lvl1pPr>
            <a:lvl2pPr lvl="1">
              <a:buNone/>
              <a:defRPr>
                <a:solidFill>
                  <a:schemeClr val="dk2"/>
                </a:solidFill>
              </a:defRPr>
            </a:lvl2pPr>
            <a:lvl3pPr lvl="2">
              <a:buNone/>
              <a:defRPr>
                <a:solidFill>
                  <a:schemeClr val="dk2"/>
                </a:solidFill>
              </a:defRPr>
            </a:lvl3pPr>
            <a:lvl4pPr lvl="3">
              <a:buNone/>
              <a:defRPr>
                <a:solidFill>
                  <a:schemeClr val="dk2"/>
                </a:solidFill>
              </a:defRPr>
            </a:lvl4pPr>
            <a:lvl5pPr lvl="4">
              <a:buNone/>
              <a:defRPr>
                <a:solidFill>
                  <a:schemeClr val="dk2"/>
                </a:solidFill>
              </a:defRPr>
            </a:lvl5pPr>
            <a:lvl6pPr lvl="5">
              <a:buNone/>
              <a:defRPr>
                <a:solidFill>
                  <a:schemeClr val="dk2"/>
                </a:solidFill>
              </a:defRPr>
            </a:lvl6pPr>
            <a:lvl7pPr lvl="6">
              <a:buNone/>
              <a:defRPr>
                <a:solidFill>
                  <a:schemeClr val="dk2"/>
                </a:solidFill>
              </a:defRPr>
            </a:lvl7pPr>
            <a:lvl8pPr lvl="7">
              <a:buNone/>
              <a:defRPr>
                <a:solidFill>
                  <a:schemeClr val="dk2"/>
                </a:solidFill>
              </a:defRPr>
            </a:lvl8pPr>
            <a:lvl9pPr lvl="8">
              <a:buNone/>
              <a:defRPr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48" name="Google Shape;48;p7"/>
          <p:cNvSpPr txBox="1"/>
          <p:nvPr>
            <p:ph idx="1" type="body"/>
          </p:nvPr>
        </p:nvSpPr>
        <p:spPr>
          <a:xfrm>
            <a:off x="311700" y="1465804"/>
            <a:ext cx="2808000" cy="3103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49" name="Google Shape;49;p7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dk2"/>
                </a:solidFill>
              </a:defRPr>
            </a:lvl1pPr>
            <a:lvl2pPr lvl="1">
              <a:buNone/>
              <a:defRPr>
                <a:solidFill>
                  <a:schemeClr val="dk2"/>
                </a:solidFill>
              </a:defRPr>
            </a:lvl2pPr>
            <a:lvl3pPr lvl="2">
              <a:buNone/>
              <a:defRPr>
                <a:solidFill>
                  <a:schemeClr val="dk2"/>
                </a:solidFill>
              </a:defRPr>
            </a:lvl3pPr>
            <a:lvl4pPr lvl="3">
              <a:buNone/>
              <a:defRPr>
                <a:solidFill>
                  <a:schemeClr val="dk2"/>
                </a:solidFill>
              </a:defRPr>
            </a:lvl4pPr>
            <a:lvl5pPr lvl="4">
              <a:buNone/>
              <a:defRPr>
                <a:solidFill>
                  <a:schemeClr val="dk2"/>
                </a:solidFill>
              </a:defRPr>
            </a:lvl5pPr>
            <a:lvl6pPr lvl="5">
              <a:buNone/>
              <a:defRPr>
                <a:solidFill>
                  <a:schemeClr val="dk2"/>
                </a:solidFill>
              </a:defRPr>
            </a:lvl6pPr>
            <a:lvl7pPr lvl="6">
              <a:buNone/>
              <a:defRPr>
                <a:solidFill>
                  <a:schemeClr val="dk2"/>
                </a:solidFill>
              </a:defRPr>
            </a:lvl7pPr>
            <a:lvl8pPr lvl="7">
              <a:buNone/>
              <a:defRPr>
                <a:solidFill>
                  <a:schemeClr val="dk2"/>
                </a:solidFill>
              </a:defRPr>
            </a:lvl8pPr>
            <a:lvl9pPr lvl="8">
              <a:buNone/>
              <a:defRPr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accent4"/>
        </a:solidFill>
      </p:bgPr>
    </p:bg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" name="Google Shape;51;p8"/>
          <p:cNvGrpSpPr/>
          <p:nvPr/>
        </p:nvGrpSpPr>
        <p:grpSpPr>
          <a:xfrm>
            <a:off x="6098378" y="5"/>
            <a:ext cx="3045625" cy="2030570"/>
            <a:chOff x="6098378" y="5"/>
            <a:chExt cx="3045625" cy="2030570"/>
          </a:xfrm>
        </p:grpSpPr>
        <p:sp>
          <p:nvSpPr>
            <p:cNvPr id="52" name="Google Shape;52;p8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3" name="Google Shape;53;p8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4" name="Google Shape;54;p8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5" name="Google Shape;55;p8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6" name="Google Shape;56;p8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57" name="Google Shape;57;p8"/>
          <p:cNvSpPr txBox="1"/>
          <p:nvPr>
            <p:ph type="title"/>
          </p:nvPr>
        </p:nvSpPr>
        <p:spPr>
          <a:xfrm>
            <a:off x="490250" y="526350"/>
            <a:ext cx="56187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58" name="Google Shape;58;p8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9"/>
          <p:cNvSpPr/>
          <p:nvPr/>
        </p:nvSpPr>
        <p:spPr>
          <a:xfrm>
            <a:off x="4572000" y="-175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61" name="Google Shape;61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62" name="Google Shape;62;p9"/>
          <p:cNvSpPr txBox="1"/>
          <p:nvPr>
            <p:ph type="title"/>
          </p:nvPr>
        </p:nvSpPr>
        <p:spPr>
          <a:xfrm>
            <a:off x="265500" y="1151100"/>
            <a:ext cx="4045200" cy="1564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63" name="Google Shape;63;p9"/>
          <p:cNvSpPr txBox="1"/>
          <p:nvPr>
            <p:ph idx="1" type="subTitle"/>
          </p:nvPr>
        </p:nvSpPr>
        <p:spPr>
          <a:xfrm>
            <a:off x="265500" y="2769001"/>
            <a:ext cx="4045200" cy="1269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64" name="Google Shape;64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65" name="Google Shape;65;p9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0"/>
          <p:cNvSpPr txBox="1"/>
          <p:nvPr>
            <p:ph idx="1" type="body"/>
          </p:nvPr>
        </p:nvSpPr>
        <p:spPr>
          <a:xfrm>
            <a:off x="319500" y="4230575"/>
            <a:ext cx="5998800" cy="598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68" name="Google Shape;68;p10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dk2"/>
                </a:solidFill>
              </a:defRPr>
            </a:lvl1pPr>
            <a:lvl2pPr lvl="1">
              <a:buNone/>
              <a:defRPr>
                <a:solidFill>
                  <a:schemeClr val="dk2"/>
                </a:solidFill>
              </a:defRPr>
            </a:lvl2pPr>
            <a:lvl3pPr lvl="2">
              <a:buNone/>
              <a:defRPr>
                <a:solidFill>
                  <a:schemeClr val="dk2"/>
                </a:solidFill>
              </a:defRPr>
            </a:lvl3pPr>
            <a:lvl4pPr lvl="3">
              <a:buNone/>
              <a:defRPr>
                <a:solidFill>
                  <a:schemeClr val="dk2"/>
                </a:solidFill>
              </a:defRPr>
            </a:lvl4pPr>
            <a:lvl5pPr lvl="4">
              <a:buNone/>
              <a:defRPr>
                <a:solidFill>
                  <a:schemeClr val="dk2"/>
                </a:solidFill>
              </a:defRPr>
            </a:lvl5pPr>
            <a:lvl6pPr lvl="5">
              <a:buNone/>
              <a:defRPr>
                <a:solidFill>
                  <a:schemeClr val="dk2"/>
                </a:solidFill>
              </a:defRPr>
            </a:lvl6pPr>
            <a:lvl7pPr lvl="6">
              <a:buNone/>
              <a:defRPr>
                <a:solidFill>
                  <a:schemeClr val="dk2"/>
                </a:solidFill>
              </a:defRPr>
            </a:lvl7pPr>
            <a:lvl8pPr lvl="7">
              <a:buNone/>
              <a:defRPr>
                <a:solidFill>
                  <a:schemeClr val="dk2"/>
                </a:solidFill>
              </a:defRPr>
            </a:lvl8pPr>
            <a:lvl9pPr lvl="8">
              <a:buNone/>
              <a:defRPr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geometric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Roboto"/>
              <a:buChar char="●"/>
              <a:defRPr sz="18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○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■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●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○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■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●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○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■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3"/>
          <p:cNvSpPr txBox="1"/>
          <p:nvPr>
            <p:ph type="ctrTitle"/>
          </p:nvPr>
        </p:nvSpPr>
        <p:spPr>
          <a:xfrm>
            <a:off x="623050" y="2348875"/>
            <a:ext cx="8222100" cy="835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En lui, je suis scellé du Saint-Esprit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2644"/>
              <a:t>(Éph 1.13</a:t>
            </a:r>
            <a:r>
              <a:rPr lang="fr" sz="2755"/>
              <a:t>)</a:t>
            </a:r>
            <a:endParaRPr sz="2755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755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755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2755"/>
              <a:t>Lecture Éphésiens 1:3-14</a:t>
            </a:r>
            <a:endParaRPr sz="2755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4"/>
          <p:cNvSpPr txBox="1"/>
          <p:nvPr>
            <p:ph type="ctrTitle"/>
          </p:nvPr>
        </p:nvSpPr>
        <p:spPr>
          <a:xfrm>
            <a:off x="660475" y="415300"/>
            <a:ext cx="8222100" cy="835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En lui, je suis scellé du Saint-Esprit 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2644"/>
              <a:t>(Éph 1.13</a:t>
            </a:r>
            <a:r>
              <a:rPr lang="fr" sz="2755"/>
              <a:t>)</a:t>
            </a:r>
            <a:endParaRPr sz="2755"/>
          </a:p>
        </p:txBody>
      </p:sp>
      <p:sp>
        <p:nvSpPr>
          <p:cNvPr id="91" name="Google Shape;91;p14"/>
          <p:cNvSpPr txBox="1"/>
          <p:nvPr>
            <p:ph idx="1" type="subTitle"/>
          </p:nvPr>
        </p:nvSpPr>
        <p:spPr>
          <a:xfrm>
            <a:off x="548200" y="1354102"/>
            <a:ext cx="8222100" cy="4213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Je suis béni ; Éph.1.3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Je suis élu ; Eph. 1.4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Je suis aimé ; Éph.1.5 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Je suis adopté ; Éph.1.5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Je suis racheté ; Éph.1.7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Je suis justifié ; Rom 4:25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Je suis pardonné ; Éph.1.7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Je suis sanctifié ; Héb. 10:10.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Je suis prédestiné ; Éph 1.11,12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fr"/>
              <a:t>Je suis scellé du Saint-Esprit ; Éph 1.13</a:t>
            </a:r>
            <a:endParaRPr b="1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Je suis devenu héritier. Éph 1.14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15"/>
          <p:cNvSpPr txBox="1"/>
          <p:nvPr>
            <p:ph type="ctrTitle"/>
          </p:nvPr>
        </p:nvSpPr>
        <p:spPr>
          <a:xfrm>
            <a:off x="660475" y="415300"/>
            <a:ext cx="8222100" cy="835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En lui, je suis scellé du Saint-Esprit 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2644"/>
              <a:t>(Éph 1.13</a:t>
            </a:r>
            <a:r>
              <a:rPr lang="fr" sz="2755"/>
              <a:t>)</a:t>
            </a:r>
            <a:endParaRPr sz="2755"/>
          </a:p>
        </p:txBody>
      </p:sp>
      <p:sp>
        <p:nvSpPr>
          <p:cNvPr id="97" name="Google Shape;97;p15"/>
          <p:cNvSpPr txBox="1"/>
          <p:nvPr>
            <p:ph idx="1" type="subTitle"/>
          </p:nvPr>
        </p:nvSpPr>
        <p:spPr>
          <a:xfrm>
            <a:off x="548200" y="1990326"/>
            <a:ext cx="8222100" cy="250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1 - Que signifie être scellés du Saint-Esprit?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2 - Quand sommes-nous scellés du Saint-Esprit?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3 - Pourquoi sommes-nous scellés du Saint-Esprit?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16"/>
          <p:cNvSpPr txBox="1"/>
          <p:nvPr>
            <p:ph type="ctrTitle"/>
          </p:nvPr>
        </p:nvSpPr>
        <p:spPr>
          <a:xfrm>
            <a:off x="660475" y="415300"/>
            <a:ext cx="8222100" cy="835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En lui, je suis scellé du Saint-Esprit 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2644"/>
              <a:t>(Éph 1.13</a:t>
            </a:r>
            <a:r>
              <a:rPr lang="fr" sz="2755"/>
              <a:t>)</a:t>
            </a:r>
            <a:endParaRPr sz="2755"/>
          </a:p>
        </p:txBody>
      </p:sp>
      <p:sp>
        <p:nvSpPr>
          <p:cNvPr id="103" name="Google Shape;103;p16"/>
          <p:cNvSpPr txBox="1"/>
          <p:nvPr>
            <p:ph idx="1" type="subTitle"/>
          </p:nvPr>
        </p:nvSpPr>
        <p:spPr>
          <a:xfrm>
            <a:off x="548200" y="1251100"/>
            <a:ext cx="8222100" cy="3480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85000" lnSpcReduction="2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fr" sz="2300"/>
              <a:t>1 - Que signifie être scellés du Saint-Esprit?</a:t>
            </a:r>
            <a:endParaRPr b="1" sz="23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fr"/>
              <a:t>«…</a:t>
            </a:r>
            <a:r>
              <a:rPr i="1" lang="fr"/>
              <a:t>c'est Dieu, lequel nous a aussi marqués d'un sceau et a mis dans nos coeurs les arrhes de l'Esprit.</a:t>
            </a:r>
            <a:r>
              <a:rPr i="1" lang="fr"/>
              <a:t>…»</a:t>
            </a:r>
            <a:r>
              <a:rPr i="1" lang="fr" sz="1864"/>
              <a:t>2 Cor 1,22</a:t>
            </a:r>
            <a:endParaRPr i="1" sz="1864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fr" sz="2300"/>
              <a:t>2 - Quand sommes-nous scellés du Saint-Esprit?</a:t>
            </a:r>
            <a:endParaRPr b="1" sz="23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fr"/>
              <a:t>«… ayant cru en lui, vous avez été scellés du Saint-Esprit…» </a:t>
            </a:r>
            <a:r>
              <a:rPr i="1" lang="fr"/>
              <a:t>Éph1:13</a:t>
            </a:r>
            <a:endParaRPr i="1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fr" sz="2300"/>
              <a:t>3 - Pourquoi sommes-nous scellés du Saint-Esprit?</a:t>
            </a:r>
            <a:endParaRPr b="1" sz="23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fr"/>
              <a:t>« lequel est un gage de notre héritage en vue de la rédemption de ceux que Dieu s’est acquis pour célébrer sa gloire »</a:t>
            </a:r>
            <a:r>
              <a:rPr i="1" lang="fr"/>
              <a:t>Éph1:14</a:t>
            </a:r>
            <a:endParaRPr i="1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Geometric">
  <a:themeElements>
    <a:clrScheme name="Geometric">
      <a:dk1>
        <a:srgbClr val="2A3990"/>
      </a:dk1>
      <a:lt1>
        <a:srgbClr val="FFFFFF"/>
      </a:lt1>
      <a:dk2>
        <a:srgbClr val="434343"/>
      </a:dk2>
      <a:lt2>
        <a:srgbClr val="999999"/>
      </a:lt2>
      <a:accent1>
        <a:srgbClr val="212D74"/>
      </a:accent1>
      <a:accent2>
        <a:srgbClr val="3949AB"/>
      </a:accent2>
      <a:accent3>
        <a:srgbClr val="9C254D"/>
      </a:accent3>
      <a:accent4>
        <a:srgbClr val="D23369"/>
      </a:accent4>
      <a:accent5>
        <a:srgbClr val="F06292"/>
      </a:accent5>
      <a:accent6>
        <a:srgbClr val="7890CD"/>
      </a:accent6>
      <a:hlink>
        <a:srgbClr val="F06292"/>
      </a:hlink>
      <a:folHlink>
        <a:srgbClr val="F0629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