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73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ECDE9-808D-4EE0-AB7A-0F4C5D3771B6}" v="355" dt="2023-10-05T15:07:38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utherland" userId="5faa921b-330f-4bb6-be29-7a8fdc89c4a4" providerId="ADAL" clId="{174ECDE9-808D-4EE0-AB7A-0F4C5D3771B6}"/>
    <pc:docChg chg="modSld">
      <pc:chgData name="David Sutherland" userId="5faa921b-330f-4bb6-be29-7a8fdc89c4a4" providerId="ADAL" clId="{174ECDE9-808D-4EE0-AB7A-0F4C5D3771B6}" dt="2023-10-05T15:07:38.313" v="414"/>
      <pc:docMkLst>
        <pc:docMk/>
      </pc:docMkLst>
      <pc:sldChg chg="addSp modSp mod modAnim">
        <pc:chgData name="David Sutherland" userId="5faa921b-330f-4bb6-be29-7a8fdc89c4a4" providerId="ADAL" clId="{174ECDE9-808D-4EE0-AB7A-0F4C5D3771B6}" dt="2023-09-15T15:28:03.161" v="34"/>
        <pc:sldMkLst>
          <pc:docMk/>
          <pc:sldMk cId="2451815297" sldId="256"/>
        </pc:sldMkLst>
        <pc:spChg chg="mod">
          <ac:chgData name="David Sutherland" userId="5faa921b-330f-4bb6-be29-7a8fdc89c4a4" providerId="ADAL" clId="{174ECDE9-808D-4EE0-AB7A-0F4C5D3771B6}" dt="2023-09-11T14:14:21.298" v="30" actId="6549"/>
          <ac:spMkLst>
            <pc:docMk/>
            <pc:sldMk cId="2451815297" sldId="256"/>
            <ac:spMk id="3" creationId="{00000000-0000-0000-0000-000000000000}"/>
          </ac:spMkLst>
        </pc:spChg>
        <pc:picChg chg="add mod">
          <ac:chgData name="David Sutherland" userId="5faa921b-330f-4bb6-be29-7a8fdc89c4a4" providerId="ADAL" clId="{174ECDE9-808D-4EE0-AB7A-0F4C5D3771B6}" dt="2023-09-12T15:39:32.434" v="32" actId="14100"/>
          <ac:picMkLst>
            <pc:docMk/>
            <pc:sldMk cId="2451815297" sldId="256"/>
            <ac:picMk id="5" creationId="{9244A945-0363-8158-2435-F21751E6C6F8}"/>
          </ac:picMkLst>
        </pc:picChg>
      </pc:sldChg>
      <pc:sldChg chg="modSp modAnim">
        <pc:chgData name="David Sutherland" userId="5faa921b-330f-4bb6-be29-7a8fdc89c4a4" providerId="ADAL" clId="{174ECDE9-808D-4EE0-AB7A-0F4C5D3771B6}" dt="2023-09-15T15:35:23.891" v="78" actId="207"/>
        <pc:sldMkLst>
          <pc:docMk/>
          <pc:sldMk cId="2891572764" sldId="266"/>
        </pc:sldMkLst>
        <pc:spChg chg="mod">
          <ac:chgData name="David Sutherland" userId="5faa921b-330f-4bb6-be29-7a8fdc89c4a4" providerId="ADAL" clId="{174ECDE9-808D-4EE0-AB7A-0F4C5D3771B6}" dt="2023-09-15T15:35:23.891" v="78" actId="207"/>
          <ac:spMkLst>
            <pc:docMk/>
            <pc:sldMk cId="2891572764" sldId="266"/>
            <ac:spMk id="2" creationId="{00000000-0000-0000-0000-000000000000}"/>
          </ac:spMkLst>
        </pc:spChg>
      </pc:sldChg>
      <pc:sldChg chg="modAnim">
        <pc:chgData name="David Sutherland" userId="5faa921b-330f-4bb6-be29-7a8fdc89c4a4" providerId="ADAL" clId="{174ECDE9-808D-4EE0-AB7A-0F4C5D3771B6}" dt="2023-09-15T15:29:37.992" v="45"/>
        <pc:sldMkLst>
          <pc:docMk/>
          <pc:sldMk cId="3960339510" sldId="269"/>
        </pc:sldMkLst>
      </pc:sldChg>
      <pc:sldChg chg="addSp modSp mod modAnim">
        <pc:chgData name="David Sutherland" userId="5faa921b-330f-4bb6-be29-7a8fdc89c4a4" providerId="ADAL" clId="{174ECDE9-808D-4EE0-AB7A-0F4C5D3771B6}" dt="2023-09-17T14:59:53.675" v="409" actId="6549"/>
        <pc:sldMkLst>
          <pc:docMk/>
          <pc:sldMk cId="2988752079" sldId="270"/>
        </pc:sldMkLst>
        <pc:spChg chg="mod">
          <ac:chgData name="David Sutherland" userId="5faa921b-330f-4bb6-be29-7a8fdc89c4a4" providerId="ADAL" clId="{174ECDE9-808D-4EE0-AB7A-0F4C5D3771B6}" dt="2023-09-17T14:59:28.516" v="400" actId="1076"/>
          <ac:spMkLst>
            <pc:docMk/>
            <pc:sldMk cId="2988752079" sldId="270"/>
            <ac:spMk id="2" creationId="{00000000-0000-0000-0000-000000000000}"/>
          </ac:spMkLst>
        </pc:spChg>
        <pc:spChg chg="mod">
          <ac:chgData name="David Sutherland" userId="5faa921b-330f-4bb6-be29-7a8fdc89c4a4" providerId="ADAL" clId="{174ECDE9-808D-4EE0-AB7A-0F4C5D3771B6}" dt="2023-09-17T14:59:21.180" v="398" actId="1076"/>
          <ac:spMkLst>
            <pc:docMk/>
            <pc:sldMk cId="2988752079" sldId="270"/>
            <ac:spMk id="4" creationId="{2CD4AA20-4D87-E88E-A5F5-D2AAB2E4F15E}"/>
          </ac:spMkLst>
        </pc:spChg>
        <pc:spChg chg="add mod">
          <ac:chgData name="David Sutherland" userId="5faa921b-330f-4bb6-be29-7a8fdc89c4a4" providerId="ADAL" clId="{174ECDE9-808D-4EE0-AB7A-0F4C5D3771B6}" dt="2023-09-17T14:59:53.675" v="409" actId="6549"/>
          <ac:spMkLst>
            <pc:docMk/>
            <pc:sldMk cId="2988752079" sldId="270"/>
            <ac:spMk id="5" creationId="{5797C1D1-8389-696D-A4C5-F7E903E6E35C}"/>
          </ac:spMkLst>
        </pc:spChg>
      </pc:sldChg>
      <pc:sldChg chg="addSp modSp mod modAnim">
        <pc:chgData name="David Sutherland" userId="5faa921b-330f-4bb6-be29-7a8fdc89c4a4" providerId="ADAL" clId="{174ECDE9-808D-4EE0-AB7A-0F4C5D3771B6}" dt="2023-10-05T15:07:38.313" v="414"/>
        <pc:sldMkLst>
          <pc:docMk/>
          <pc:sldMk cId="3894003511" sldId="271"/>
        </pc:sldMkLst>
        <pc:spChg chg="mod">
          <ac:chgData name="David Sutherland" userId="5faa921b-330f-4bb6-be29-7a8fdc89c4a4" providerId="ADAL" clId="{174ECDE9-808D-4EE0-AB7A-0F4C5D3771B6}" dt="2023-10-05T15:07:34.498" v="413" actId="20577"/>
          <ac:spMkLst>
            <pc:docMk/>
            <pc:sldMk cId="3894003511" sldId="271"/>
            <ac:spMk id="2" creationId="{00000000-0000-0000-0000-000000000000}"/>
          </ac:spMkLst>
        </pc:spChg>
        <pc:spChg chg="add mod">
          <ac:chgData name="David Sutherland" userId="5faa921b-330f-4bb6-be29-7a8fdc89c4a4" providerId="ADAL" clId="{174ECDE9-808D-4EE0-AB7A-0F4C5D3771B6}" dt="2023-09-15T15:31:24.094" v="60" actId="1076"/>
          <ac:spMkLst>
            <pc:docMk/>
            <pc:sldMk cId="3894003511" sldId="271"/>
            <ac:spMk id="4" creationId="{BB3B5971-87D3-BB5B-306D-52F842ADE4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25440" y="1381760"/>
            <a:ext cx="5679440" cy="4439920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Quand ?</a:t>
            </a:r>
            <a:br>
              <a:rPr lang="fr-FR" sz="4000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Où ?</a:t>
            </a:r>
            <a:br>
              <a:rPr lang="fr-FR" sz="4000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 ?</a:t>
            </a:r>
            <a:br>
              <a:rPr lang="fr-FR" sz="4000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Quoi ?</a:t>
            </a:r>
            <a:br>
              <a:rPr lang="fr-FR" sz="4000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Comment ?      Pourquoi ?      Conséquences 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10336" y="294640"/>
            <a:ext cx="5266372" cy="806766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Marc 5 : 1 - 20</a:t>
            </a:r>
          </a:p>
        </p:txBody>
      </p:sp>
      <p:pic>
        <p:nvPicPr>
          <p:cNvPr id="5" name="Image 4" descr="Une image contenant art, peinture, Arts visuels, dessin&#10;&#10;Description générée automatiquement">
            <a:extLst>
              <a:ext uri="{FF2B5EF4-FFF2-40B4-BE49-F238E27FC236}">
                <a16:creationId xmlns:a16="http://schemas.microsoft.com/office/drawing/2014/main" id="{9244A945-0363-8158-2435-F21751E6C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" y="806873"/>
            <a:ext cx="3933190" cy="52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4000" y="698023"/>
            <a:ext cx="5679440" cy="3098800"/>
          </a:xfrm>
        </p:spPr>
        <p:txBody>
          <a:bodyPr>
            <a:noAutofit/>
          </a:bodyPr>
          <a:lstStyle/>
          <a:p>
            <a:pPr algn="ctr"/>
            <a:r>
              <a:rPr lang="fr-FR" sz="4000" u="sng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Quand ?</a:t>
            </a:r>
            <a:br>
              <a:rPr lang="fr-FR" sz="4000" u="sng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Juste après … </a:t>
            </a:r>
            <a:r>
              <a:rPr lang="fr-FR" sz="3200" dirty="0">
                <a:solidFill>
                  <a:srgbClr val="C0000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: 35 - 41</a:t>
            </a:r>
            <a:br>
              <a:rPr lang="fr-FR" sz="3200" dirty="0"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000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Juste avant … </a:t>
            </a:r>
            <a:r>
              <a:rPr lang="fr-FR" sz="3200" dirty="0">
                <a:solidFill>
                  <a:srgbClr val="C0000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: 21 - 43</a:t>
            </a:r>
            <a:br>
              <a:rPr lang="fr-FR" sz="4000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000" dirty="0">
              <a:solidFill>
                <a:srgbClr val="0070C0"/>
              </a:solidFill>
              <a:effectLst/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10336" y="294640"/>
            <a:ext cx="5266372" cy="806766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Marc 5 : 1 - 20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CD4AA20-4D87-E88E-A5F5-D2AAB2E4F15E}"/>
              </a:ext>
            </a:extLst>
          </p:cNvPr>
          <p:cNvSpPr txBox="1">
            <a:spLocks/>
          </p:cNvSpPr>
          <p:nvPr/>
        </p:nvSpPr>
        <p:spPr>
          <a:xfrm>
            <a:off x="5831840" y="2147886"/>
            <a:ext cx="5679440" cy="4104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4000" u="sng" dirty="0">
                <a:solidFill>
                  <a:srgbClr val="0070C0"/>
                </a:solidFill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Où ?</a:t>
            </a:r>
            <a:br>
              <a:rPr lang="fr-FR" sz="4000" u="sng" dirty="0">
                <a:solidFill>
                  <a:srgbClr val="0070C0"/>
                </a:solidFill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 pays des </a:t>
            </a:r>
            <a:r>
              <a:rPr lang="fr-FR" sz="20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gadaréniens</a:t>
            </a:r>
            <a:endParaRPr lang="fr-FR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nord d’Israël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 ou mer de Galilée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fr-FR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lac de Génésareth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lac de Tibériade    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lac de </a:t>
            </a:r>
            <a:r>
              <a:rPr lang="fr-FR" sz="20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Kinneret</a:t>
            </a:r>
            <a:endParaRPr lang="fr-FR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sz="4000" dirty="0">
              <a:solidFill>
                <a:srgbClr val="0070C0"/>
              </a:solidFill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7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FF16F7-B479-A7B3-91A3-F7F515B1F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332" y="914400"/>
            <a:ext cx="6107748" cy="3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u="sng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 ?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Jésus :</a:t>
            </a:r>
            <a:r>
              <a:rPr lang="fr-FR" sz="2400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Fils du Dieu Très Haut »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Homme :</a:t>
            </a:r>
            <a:r>
              <a:rPr lang="fr-FR" sz="2400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alade … </a:t>
            </a:r>
            <a:r>
              <a:rPr lang="fr-FR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isérable … </a:t>
            </a:r>
            <a:r>
              <a:rPr lang="fr-FR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alveillant … </a:t>
            </a:r>
            <a:r>
              <a:rPr lang="fr-FR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almené …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Homme :</a:t>
            </a:r>
            <a:r>
              <a:rPr lang="fr-FR" sz="2400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roublé … </a:t>
            </a:r>
            <a:r>
              <a:rPr lang="fr-FR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errifiant … </a:t>
            </a:r>
            <a:r>
              <a:rPr lang="fr-FR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ransformé … </a:t>
            </a:r>
            <a:r>
              <a:rPr lang="fr-FR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émoin …</a:t>
            </a:r>
          </a:p>
          <a:p>
            <a:pPr marL="0" lvl="0" indent="0">
              <a:buNone/>
            </a:pPr>
            <a:r>
              <a:rPr lang="fr-FR" sz="24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Esprit impur</a:t>
            </a:r>
            <a:r>
              <a:rPr lang="fr-FR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/ DES esprits impurs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Porchers      </a:t>
            </a:r>
            <a:r>
              <a:rPr lang="fr-FR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Foule      T</a:t>
            </a:r>
            <a:r>
              <a:rPr lang="fr-FR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émoins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732B3ECF-83EC-2414-1A4A-29EB9F2C7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9" y="166688"/>
            <a:ext cx="5500053" cy="839152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Marc 5 : 1 - 20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7DFAE5C-7F35-3498-7E78-71143C6B2F77}"/>
              </a:ext>
            </a:extLst>
          </p:cNvPr>
          <p:cNvSpPr txBox="1">
            <a:spLocks/>
          </p:cNvSpPr>
          <p:nvPr/>
        </p:nvSpPr>
        <p:spPr>
          <a:xfrm>
            <a:off x="7245668" y="3119120"/>
            <a:ext cx="406400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4000" b="1" u="sng" dirty="0">
                <a:solidFill>
                  <a:srgbClr val="0070C0"/>
                </a:solidFill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QUOI ?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Démons : </a:t>
            </a:r>
            <a:r>
              <a:rPr lang="fr-FR" sz="2400" dirty="0">
                <a:solidFill>
                  <a:srgbClr val="FFC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!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Cochons : </a:t>
            </a:r>
            <a:r>
              <a:rPr lang="fr-FR" sz="2400" dirty="0">
                <a:solidFill>
                  <a:srgbClr val="FFC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Chaos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Homme : </a:t>
            </a:r>
            <a:r>
              <a:rPr lang="fr-FR" sz="2400" dirty="0">
                <a:solidFill>
                  <a:srgbClr val="FFC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Porchers : </a:t>
            </a:r>
            <a:r>
              <a:rPr lang="fr-FR" sz="2400" dirty="0">
                <a:solidFill>
                  <a:srgbClr val="FFC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Aïe !</a:t>
            </a:r>
          </a:p>
        </p:txBody>
      </p:sp>
    </p:spTree>
    <p:extLst>
      <p:ext uri="{BB962C8B-B14F-4D97-AF65-F5344CB8AC3E}">
        <p14:creationId xmlns:p14="http://schemas.microsoft.com/office/powerpoint/2010/main" val="160545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4160" y="995681"/>
            <a:ext cx="4602480" cy="2222022"/>
          </a:xfrm>
        </p:spPr>
        <p:txBody>
          <a:bodyPr>
            <a:noAutofit/>
          </a:bodyPr>
          <a:lstStyle/>
          <a:p>
            <a:pPr algn="ctr"/>
            <a:r>
              <a:rPr lang="fr-FR" sz="4000" u="sng" dirty="0">
                <a:solidFill>
                  <a:srgbClr val="0070C0"/>
                </a:solidFill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fr-FR" sz="4000" u="sng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Comment ?</a:t>
            </a:r>
            <a:br>
              <a:rPr lang="fr-FR" sz="4000" u="sng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Jésus parle …</a:t>
            </a:r>
            <a:br>
              <a:rPr lang="fr-FR" sz="3200" dirty="0"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Jésus voit …</a:t>
            </a:r>
            <a:br>
              <a:rPr lang="fr-FR" sz="3200" dirty="0"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Jésus aime …</a:t>
            </a:r>
            <a:endParaRPr lang="fr-FR" sz="4000" dirty="0">
              <a:solidFill>
                <a:srgbClr val="0070C0"/>
              </a:solidFill>
              <a:effectLst/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10336" y="294640"/>
            <a:ext cx="5266372" cy="806766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Marc 5 : 1 - 20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CD4AA20-4D87-E88E-A5F5-D2AAB2E4F15E}"/>
              </a:ext>
            </a:extLst>
          </p:cNvPr>
          <p:cNvSpPr txBox="1">
            <a:spLocks/>
          </p:cNvSpPr>
          <p:nvPr/>
        </p:nvSpPr>
        <p:spPr>
          <a:xfrm>
            <a:off x="5384800" y="1254149"/>
            <a:ext cx="5105400" cy="1056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u="sng" dirty="0">
                <a:solidFill>
                  <a:srgbClr val="0070C0"/>
                </a:solidFill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Pourquoi ?</a:t>
            </a:r>
            <a:br>
              <a:rPr lang="fr-FR" sz="4000" u="sng" dirty="0">
                <a:solidFill>
                  <a:srgbClr val="0070C0"/>
                </a:solidFill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Puissances sataniques / occultes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797C1D1-8389-696D-A4C5-F7E903E6E35C}"/>
              </a:ext>
            </a:extLst>
          </p:cNvPr>
          <p:cNvSpPr txBox="1"/>
          <p:nvPr/>
        </p:nvSpPr>
        <p:spPr>
          <a:xfrm>
            <a:off x="4622800" y="2463532"/>
            <a:ext cx="7132320" cy="369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serviteur du Seigneur « doit corriger avec douceur les adversaires : peut-être Dieu leur donnera-t-il de changer d’attitude </a:t>
            </a:r>
            <a:r>
              <a:rPr lang="fr-FR" sz="20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 repentir) </a:t>
            </a:r>
            <a:r>
              <a:rPr lang="fr-FR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connaitre la vérité.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Revenus à leur bon sens, ils se dégageront des pièges du diable, qui s’est emparé d’eux pour les soumettre à sa volonté »</a:t>
            </a:r>
            <a:endParaRPr lang="fr-FR" sz="2000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1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Timothée 2 : 25, 26</a:t>
            </a:r>
          </a:p>
        </p:txBody>
      </p:sp>
    </p:spTree>
    <p:extLst>
      <p:ext uri="{BB962C8B-B14F-4D97-AF65-F5344CB8AC3E}">
        <p14:creationId xmlns:p14="http://schemas.microsoft.com/office/powerpoint/2010/main" val="29887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23406" y="1402080"/>
            <a:ext cx="9745188" cy="4643120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</a:t>
            </a:r>
            <a:r>
              <a:rPr lang="fr-FR" sz="4000" dirty="0"/>
              <a:t> </a:t>
            </a:r>
            <a:r>
              <a:rPr lang="fr-FR" sz="4000" b="1" dirty="0"/>
              <a:t>Spiritisme      </a:t>
            </a:r>
            <a:r>
              <a:rPr lang="fr-FR" sz="4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</a:t>
            </a:r>
            <a:r>
              <a:rPr lang="fr-FR" sz="4000" dirty="0"/>
              <a:t> </a:t>
            </a:r>
            <a:r>
              <a:rPr lang="fr-FR" sz="4000" b="1" dirty="0"/>
              <a:t>Chiromancie</a:t>
            </a:r>
            <a:br>
              <a:rPr lang="fr-FR" sz="4000" b="1" dirty="0"/>
            </a:br>
            <a:r>
              <a:rPr lang="fr-FR" sz="4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</a:t>
            </a:r>
            <a:r>
              <a:rPr lang="fr-FR" sz="4000" dirty="0"/>
              <a:t> </a:t>
            </a:r>
            <a:r>
              <a:rPr lang="fr-FR" sz="4000" b="1" dirty="0"/>
              <a:t>Numérologie      </a:t>
            </a:r>
            <a:r>
              <a:rPr lang="fr-FR" sz="4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</a:t>
            </a:r>
            <a:r>
              <a:rPr lang="fr-FR" sz="4000" dirty="0"/>
              <a:t> </a:t>
            </a:r>
            <a:r>
              <a:rPr lang="fr-FR" sz="4000" b="1" dirty="0"/>
              <a:t>Divination</a:t>
            </a:r>
            <a:br>
              <a:rPr lang="fr-FR" sz="4000" b="1" dirty="0"/>
            </a:br>
            <a:r>
              <a:rPr lang="fr-FR" sz="4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</a:t>
            </a:r>
            <a:r>
              <a:rPr lang="fr-FR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b="1" dirty="0"/>
              <a:t>Cartomancie      </a:t>
            </a:r>
            <a:r>
              <a:rPr lang="fr-FR" sz="4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</a:t>
            </a:r>
            <a:r>
              <a:rPr lang="fr-FR" sz="4000" dirty="0"/>
              <a:t> </a:t>
            </a:r>
            <a:r>
              <a:rPr lang="fr-FR" sz="4000" b="1" dirty="0"/>
              <a:t>Ouija      </a:t>
            </a:r>
            <a:r>
              <a:rPr lang="fr-FR" sz="4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</a:t>
            </a:r>
            <a:r>
              <a:rPr lang="fr-FR" sz="4000" dirty="0"/>
              <a:t> </a:t>
            </a:r>
            <a:r>
              <a:rPr lang="fr-FR" sz="4000" b="1" dirty="0"/>
              <a:t>Horoscope      </a:t>
            </a:r>
            <a:r>
              <a:rPr lang="fr-FR" sz="4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</a:t>
            </a:r>
            <a:r>
              <a:rPr lang="fr-FR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b="1" dirty="0"/>
              <a:t>Magie Blanche      </a:t>
            </a:r>
            <a:r>
              <a:rPr lang="fr-FR" sz="4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</a:t>
            </a:r>
            <a:r>
              <a:rPr lang="fr-FR" sz="4000" dirty="0"/>
              <a:t> </a:t>
            </a:r>
            <a:r>
              <a:rPr lang="fr-FR" sz="4000" b="1" dirty="0"/>
              <a:t>Magie Noire</a:t>
            </a:r>
            <a:br>
              <a:rPr lang="fr-FR" sz="4000" b="1" dirty="0"/>
            </a:br>
            <a:r>
              <a:rPr lang="fr-FR" sz="4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</a:t>
            </a:r>
            <a:r>
              <a:rPr lang="fr-FR" sz="4000" dirty="0"/>
              <a:t> </a:t>
            </a:r>
            <a:r>
              <a:rPr lang="fr-FR" sz="4000" b="1" dirty="0"/>
              <a:t>Télépathie, Magnétisme, Rebouteux, Certaines médecines parallèles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64416" y="284480"/>
            <a:ext cx="5266372" cy="806766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Marc 5 : 1 - 20</a:t>
            </a:r>
          </a:p>
        </p:txBody>
      </p:sp>
    </p:spTree>
    <p:extLst>
      <p:ext uri="{BB962C8B-B14F-4D97-AF65-F5344CB8AC3E}">
        <p14:creationId xmlns:p14="http://schemas.microsoft.com/office/powerpoint/2010/main" val="389400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70616" y="1818640"/>
            <a:ext cx="8106092" cy="1727200"/>
          </a:xfrm>
        </p:spPr>
        <p:txBody>
          <a:bodyPr>
            <a:noAutofit/>
          </a:bodyPr>
          <a:lstStyle/>
          <a:p>
            <a:pPr algn="ctr"/>
            <a:r>
              <a:rPr lang="fr-FR" sz="4000" u="sng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Conséquences ?</a:t>
            </a:r>
            <a:br>
              <a:rPr lang="fr-FR" sz="4000" u="sng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u="sng" dirty="0"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Négatif </a:t>
            </a:r>
            <a:r>
              <a:rPr lang="fr-FR" sz="3200" dirty="0"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3200" dirty="0">
                <a:solidFill>
                  <a:srgbClr val="7030A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Va-t’en »</a:t>
            </a:r>
            <a:br>
              <a:rPr lang="fr-FR" sz="3200" dirty="0">
                <a:solidFill>
                  <a:srgbClr val="7030A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u="sng" dirty="0"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Positif </a:t>
            </a:r>
            <a:r>
              <a:rPr lang="fr-FR" sz="3200" dirty="0"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3200" dirty="0">
                <a:solidFill>
                  <a:srgbClr val="7030A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Va-t’en »</a:t>
            </a:r>
            <a:endParaRPr lang="fr-FR" sz="4000" dirty="0">
              <a:solidFill>
                <a:schemeClr val="accent4">
                  <a:lumMod val="75000"/>
                </a:schemeClr>
              </a:solidFill>
              <a:effectLst/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64416" y="284480"/>
            <a:ext cx="5266372" cy="806766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Marc 5 : 1 - 20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3B5971-87D3-BB5B-306D-52F842ADE4EE}"/>
              </a:ext>
            </a:extLst>
          </p:cNvPr>
          <p:cNvSpPr txBox="1"/>
          <p:nvPr/>
        </p:nvSpPr>
        <p:spPr>
          <a:xfrm>
            <a:off x="3111502" y="4693920"/>
            <a:ext cx="6624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accent4">
                    <a:lumMod val="75000"/>
                  </a:schemeClr>
                </a:solidFill>
                <a:effectLst/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4000" dirty="0" err="1">
                <a:solidFill>
                  <a:schemeClr val="accent4">
                    <a:lumMod val="75000"/>
                  </a:schemeClr>
                </a:solidFill>
                <a:effectLst/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Drunken</a:t>
            </a:r>
            <a:r>
              <a:rPr lang="fr-FR" sz="4000" dirty="0">
                <a:solidFill>
                  <a:schemeClr val="accent4">
                    <a:lumMod val="75000"/>
                  </a:schemeClr>
                </a:solidFill>
                <a:effectLst/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Duncan »</a:t>
            </a:r>
            <a:br>
              <a:rPr lang="fr-FR" sz="4000" dirty="0">
                <a:solidFill>
                  <a:schemeClr val="accent4">
                    <a:lumMod val="75000"/>
                  </a:schemeClr>
                </a:solidFill>
                <a:effectLst/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dirty="0">
                <a:solidFill>
                  <a:schemeClr val="accent4">
                    <a:lumMod val="75000"/>
                  </a:schemeClr>
                </a:solidFill>
                <a:effectLst/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(Duncan l’ivrogne)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21250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173</TotalTime>
  <Words>309</Words>
  <Application>Microsoft Office PowerPoint</Application>
  <PresentationFormat>Grand écran</PresentationFormat>
  <Paragraphs>33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Algerian</vt:lpstr>
      <vt:lpstr>Arial</vt:lpstr>
      <vt:lpstr>Arial Black</vt:lpstr>
      <vt:lpstr>Bodoni MT Black</vt:lpstr>
      <vt:lpstr>Broadway</vt:lpstr>
      <vt:lpstr>Calibri</vt:lpstr>
      <vt:lpstr>Century Gothic</vt:lpstr>
      <vt:lpstr>Wingdings 3</vt:lpstr>
      <vt:lpstr>Brin</vt:lpstr>
      <vt:lpstr>Quand ? Où ? Qui ? Quoi ? Comment ?      Pourquoi ?      Conséquences ?</vt:lpstr>
      <vt:lpstr>1. Quand ? Juste après … 4 : 35 - 41  Juste avant … 5 : 21 - 43 </vt:lpstr>
      <vt:lpstr>Marc 5 : 1 - 20</vt:lpstr>
      <vt:lpstr>5. Comment ? Jésus parle … Jésus voit … Jésus aime …</vt:lpstr>
      <vt:lpstr> Spiritisme       Chiromancie  Numérologie       Divination  Cartomancie       Ouija       Horoscope       Magie Blanche       Magie Noire  Télépathie, Magnétisme, Rebouteux, Certaines médecines parallèles</vt:lpstr>
      <vt:lpstr>7. Conséquences ? Négatif : « Va-t’en » Positif : « Va-t’en 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C’est l’intention qui compte</dc:title>
  <dc:creator>David Sutherland</dc:creator>
  <cp:lastModifiedBy>David Sutherland</cp:lastModifiedBy>
  <cp:revision>6</cp:revision>
  <dcterms:created xsi:type="dcterms:W3CDTF">2017-03-04T08:57:43Z</dcterms:created>
  <dcterms:modified xsi:type="dcterms:W3CDTF">2023-10-05T15:07:41Z</dcterms:modified>
</cp:coreProperties>
</file>