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8d203f4a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8d203f4a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63fa77bd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863fa77bd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63fa77bd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863fa77bd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63fa77bd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63fa77bd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63fa77bd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863fa77bd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63fa77bd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63fa77bd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78d203f4a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78d203f4a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863fa77bd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863fa77bd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76203a8e4b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76203a8e4b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863fa77bd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863fa77bdb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63fa77bd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63fa77bd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863fa77bd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863fa77bd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863fa77bd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863fa77bd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68225"/>
            <a:ext cx="18459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Spiderman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existe !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5899" y="0"/>
            <a:ext cx="72810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0" y="224325"/>
            <a:ext cx="1484100" cy="33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820">
                <a:solidFill>
                  <a:srgbClr val="93C47D"/>
                </a:solidFill>
              </a:rPr>
              <a:t>5e paradoxe</a:t>
            </a:r>
            <a:endParaRPr sz="18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820">
                <a:solidFill>
                  <a:srgbClr val="93C47D"/>
                </a:solidFill>
              </a:rPr>
              <a:t>Qui réagit le plus vite ?</a:t>
            </a:r>
            <a:endParaRPr sz="18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820">
                <a:solidFill>
                  <a:srgbClr val="93C47D"/>
                </a:solidFill>
              </a:rPr>
              <a:t>celui qui dort !</a:t>
            </a:r>
            <a:endParaRPr sz="1820">
              <a:solidFill>
                <a:srgbClr val="93C47D"/>
              </a:solidFill>
            </a:endParaRPr>
          </a:p>
        </p:txBody>
      </p:sp>
      <p:sp>
        <p:nvSpPr>
          <p:cNvPr id="107" name="Google Shape;107;p22"/>
          <p:cNvSpPr txBox="1">
            <a:spLocks noGrp="1"/>
          </p:cNvSpPr>
          <p:nvPr>
            <p:ph type="ctrTitle" idx="4294967295"/>
          </p:nvPr>
        </p:nvSpPr>
        <p:spPr>
          <a:xfrm>
            <a:off x="1487400" y="0"/>
            <a:ext cx="76569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35 Ce jour-là, le soir venu, Jésus leur dit: «Passons sur l'autre rive.» 36 Après avoir renvoyé la foule, ils l'emmenèrent dans la barque où il se trouvait; il y avait aussi d'autres barques avec lui. 37 Un vent violent s'éleva et les vagues se jetaient sur la barque, au point qu'elle se remplissait déjà. 38 Et lui, il dormait à l'arrière sur le coussin. Ils le réveillèrent et lui dirent: «Maître, cela ne te fait rien que nous soyons en train de mourir?»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39 Il se réveilla, menaça le vent et dit à la mer: «Silence! Tais-toi!»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Le vent tomba et il y eut un grand calme.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40 Puis il leur dit: «Pourquoi êtes-vous si craintifs? Comment se fait-il que vous n'ayez pas de foi?»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41 Ils furent saisis d'une grande frayeur et ils se disaient les uns aux autres: «Qui est donc cet homme? Même le vent et la mer lui obéissent!»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0" y="224325"/>
            <a:ext cx="1484100" cy="133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820">
                <a:solidFill>
                  <a:srgbClr val="93C47D"/>
                </a:solidFill>
              </a:rPr>
              <a:t>6e paradoxe</a:t>
            </a:r>
            <a:endParaRPr sz="18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820">
                <a:solidFill>
                  <a:srgbClr val="93C47D"/>
                </a:solidFill>
              </a:rPr>
              <a:t>l’effet boomerang</a:t>
            </a:r>
            <a:endParaRPr sz="1820">
              <a:solidFill>
                <a:srgbClr val="93C47D"/>
              </a:solidFill>
            </a:endParaRPr>
          </a:p>
        </p:txBody>
      </p:sp>
      <p:sp>
        <p:nvSpPr>
          <p:cNvPr id="113" name="Google Shape;113;p23"/>
          <p:cNvSpPr txBox="1">
            <a:spLocks noGrp="1"/>
          </p:cNvSpPr>
          <p:nvPr>
            <p:ph type="ctrTitle" idx="4294967295"/>
          </p:nvPr>
        </p:nvSpPr>
        <p:spPr>
          <a:xfrm>
            <a:off x="1487400" y="0"/>
            <a:ext cx="76569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35 Ce jour-là, le soir venu, Jésus leur dit: «Passons sur l'autre rive.» 36 Après avoir renvoyé la foule, ils l'emmenèrent dans la barque où il se trouvait; il y avait aussi d'autres barques avec lui. 37 Un vent violent s'éleva et les vagues se jetaient sur la barque, au point qu'elle se remplissait déjà. 38 Et lui, il dormait à l'arrière sur le coussin. Ils le réveillèrent et lui dirent: </a:t>
            </a:r>
            <a:r>
              <a:rPr lang="fr" sz="2000">
                <a:solidFill>
                  <a:srgbClr val="FF9900"/>
                </a:solidFill>
              </a:rPr>
              <a:t>«Maître, cela ne te fait rien que nous soyons en train de mourir?»</a:t>
            </a:r>
            <a:endParaRPr sz="2000">
              <a:solidFill>
                <a:srgbClr val="FF99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39 Il se réveilla, menaça le vent et dit à la mer: «Silence! Tais-toi!»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Le vent tomba et il y eut un grand calme.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40 Puis il leur dit: </a:t>
            </a:r>
            <a:r>
              <a:rPr lang="fr" sz="2000">
                <a:solidFill>
                  <a:srgbClr val="FF0000"/>
                </a:solidFill>
              </a:rPr>
              <a:t>«Pourquoi êtes-vous si craintifs? Comment se fait-il que vous n'ayez pas de foi?»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41 Ils furent saisis d'une grande frayeur et ils se disaient les uns aux autres: «Qui est donc cet homme? Même le vent et la mer lui obéissent!»</a:t>
            </a:r>
            <a:endParaRPr sz="2000"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2341450"/>
            <a:ext cx="1342500" cy="110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0" y="224325"/>
            <a:ext cx="1484100" cy="18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820">
                <a:solidFill>
                  <a:srgbClr val="93C47D"/>
                </a:solidFill>
              </a:rPr>
              <a:t>7e paradoxe</a:t>
            </a:r>
            <a:endParaRPr sz="18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820">
                <a:solidFill>
                  <a:srgbClr val="93C47D"/>
                </a:solidFill>
              </a:rPr>
              <a:t>Après la peur, la frayeur !</a:t>
            </a:r>
            <a:endParaRPr sz="1820">
              <a:solidFill>
                <a:srgbClr val="93C47D"/>
              </a:solidFill>
            </a:endParaRPr>
          </a:p>
        </p:txBody>
      </p:sp>
      <p:sp>
        <p:nvSpPr>
          <p:cNvPr id="120" name="Google Shape;120;p24"/>
          <p:cNvSpPr txBox="1">
            <a:spLocks noGrp="1"/>
          </p:cNvSpPr>
          <p:nvPr>
            <p:ph type="ctrTitle" idx="4294967295"/>
          </p:nvPr>
        </p:nvSpPr>
        <p:spPr>
          <a:xfrm>
            <a:off x="1487400" y="0"/>
            <a:ext cx="76569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35 Ce jour-là, le soir venu, Jésus leur dit: «Passons sur l'autre rive.» 36 Après avoir renvoyé la foule, ils l'emmenèrent dans la barque où il se trouvait; il y avait aussi d'autres barques avec lui. 37 Un vent violent s'éleva et les vagues se jetaient sur la barque, au point qu'elle se remplissait déjà. 38 Et lui, il dormait à l'arrière sur le coussin. Ils le réveillèrent et lui dirent: «Maître, cela ne te fait rien que nous soyons </a:t>
            </a:r>
            <a:r>
              <a:rPr lang="fr" sz="2000">
                <a:solidFill>
                  <a:srgbClr val="FF9900"/>
                </a:solidFill>
              </a:rPr>
              <a:t>en train de mourir</a:t>
            </a:r>
            <a:r>
              <a:rPr lang="fr" sz="2000"/>
              <a:t>?»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39 Il se réveilla, menaça le vent et dit à la mer: «Silence! Tais-toi!»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Le vent tomba et il y eut un grand calme.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40 Puis il leur dit: «Pourquoi êtes-vous si craintifs? Comment se fait-il que vous n'ayez pas de foi?»</a:t>
            </a:r>
            <a:endParaRPr sz="200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41 Ils furent </a:t>
            </a:r>
            <a:r>
              <a:rPr lang="fr" sz="2000">
                <a:solidFill>
                  <a:srgbClr val="FF9900"/>
                </a:solidFill>
              </a:rPr>
              <a:t>saisis d'une grande frayeur</a:t>
            </a:r>
            <a:r>
              <a:rPr lang="fr" sz="2000"/>
              <a:t> et ils se disaient les uns aux autres: </a:t>
            </a:r>
            <a:r>
              <a:rPr lang="fr" sz="2000">
                <a:solidFill>
                  <a:srgbClr val="FF9900"/>
                </a:solidFill>
              </a:rPr>
              <a:t>«Qui est donc cet homme?</a:t>
            </a:r>
            <a:r>
              <a:rPr lang="fr" sz="2000"/>
              <a:t> Même le vent et la mer lui obéissent!»</a:t>
            </a:r>
            <a:endParaRPr sz="2000"/>
          </a:p>
        </p:txBody>
      </p:sp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2341450"/>
            <a:ext cx="1342500" cy="110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432950" y="854525"/>
            <a:ext cx="3560400" cy="16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Marc 4 : 35-41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Serviteur est victorieux sur le danger</a:t>
            </a:r>
            <a:endParaRPr sz="4200"/>
          </a:p>
        </p:txBody>
      </p:sp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031" y="0"/>
            <a:ext cx="413891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0" y="68225"/>
            <a:ext cx="1845900" cy="41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et il est Français !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Alain « Spiderman » Robert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5"/>
              <a:t>61</a:t>
            </a:r>
            <a:endParaRPr sz="1355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355"/>
              <a:t>170</a:t>
            </a:r>
            <a:endParaRPr sz="1355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225" y="152400"/>
            <a:ext cx="7273774" cy="482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1487400" y="0"/>
            <a:ext cx="7656900" cy="514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35 Ce jour-là, le soir venu, Jésus leur dit: «Passons sur l'autre rive.» 36 Après avoir renvoyé la foule, ils l'emmenèrent dans la barque où il se trouvait; il y avait aussi d'autres barques avec lui. 37 Un vent violent s'éleva et les vagues se jetaient sur la barque, au point qu'elle se remplissait déjà. 38 Et lui, il dormait à l'arrière sur le coussin. Ils le réveillèrent et lui dirent: «Maître, cela ne te fait rien que nous soyons en train de mourir?»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39 Il se réveilla, menaça le vent et dit à la mer: «Silence! Tais-toi!»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Le vent tomba et il y eut un grand calme.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40 Puis il leur dit: «Pourquoi êtes-vous si craintifs? Comment se fait-il que vous n'ayez pas de foi?»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41 Ils furent saisis d'une grande frayeur et ils se disaient les uns aux autres: «Qui est donc cet homme? Même le vent et la mer lui obéissent!»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1336700" y="854525"/>
            <a:ext cx="6563700" cy="16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Marc 4 : 35-41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Serviteur est victorieux sur le danger</a:t>
            </a:r>
            <a:endParaRPr sz="4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0" y="224325"/>
            <a:ext cx="1484100" cy="15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020">
                <a:solidFill>
                  <a:srgbClr val="93C47D"/>
                </a:solidFill>
              </a:rPr>
              <a:t>1er paradoxe : </a:t>
            </a:r>
            <a:endParaRPr sz="20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020">
                <a:solidFill>
                  <a:srgbClr val="93C47D"/>
                </a:solidFill>
              </a:rPr>
              <a:t>contexte : paraboles / réalité</a:t>
            </a:r>
            <a:r>
              <a:rPr lang="fr" sz="2020"/>
              <a:t> </a:t>
            </a:r>
            <a:endParaRPr sz="2020"/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4075" y="0"/>
            <a:ext cx="7699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-1" y="224325"/>
            <a:ext cx="3575958" cy="26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020" dirty="0">
                <a:solidFill>
                  <a:srgbClr val="93C47D"/>
                </a:solidFill>
              </a:rPr>
              <a:t>2e paradoxe</a:t>
            </a:r>
            <a:endParaRPr sz="2020" dirty="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020" dirty="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020" dirty="0">
                <a:solidFill>
                  <a:srgbClr val="93C47D"/>
                </a:solidFill>
              </a:rPr>
              <a:t>banale traversée </a:t>
            </a:r>
            <a:br>
              <a:rPr lang="fr" sz="2020" dirty="0">
                <a:solidFill>
                  <a:srgbClr val="93C47D"/>
                </a:solidFill>
              </a:rPr>
            </a:br>
            <a:r>
              <a:rPr lang="fr" sz="2020" dirty="0">
                <a:solidFill>
                  <a:srgbClr val="93C47D"/>
                </a:solidFill>
              </a:rPr>
              <a:t>/ tempête extraordinaire </a:t>
            </a:r>
            <a:endParaRPr sz="2020" dirty="0">
              <a:solidFill>
                <a:srgbClr val="93C47D"/>
              </a:solidFill>
            </a:endParaRPr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6031" y="0"/>
            <a:ext cx="413891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1986400" y="4606100"/>
            <a:ext cx="22743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Rembrandt, 1633, Boston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l="40812" t="56527" r="18614" b="14552"/>
          <a:stretch/>
        </p:blipFill>
        <p:spPr>
          <a:xfrm>
            <a:off x="3337088" y="0"/>
            <a:ext cx="580691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0" y="224325"/>
            <a:ext cx="1484100" cy="26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820">
                <a:solidFill>
                  <a:srgbClr val="93C47D"/>
                </a:solidFill>
              </a:rPr>
              <a:t>3e paradoxe</a:t>
            </a:r>
            <a:endParaRPr sz="18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820">
                <a:solidFill>
                  <a:srgbClr val="93C47D"/>
                </a:solidFill>
              </a:rPr>
              <a:t>Jésus dort / ses disciples presque morts</a:t>
            </a:r>
            <a:endParaRPr sz="18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20">
              <a:solidFill>
                <a:srgbClr val="93C47D"/>
              </a:solidFill>
            </a:endParaRPr>
          </a:p>
        </p:txBody>
      </p:sp>
      <p:sp>
        <p:nvSpPr>
          <p:cNvPr id="95" name="Google Shape;95;p20"/>
          <p:cNvSpPr txBox="1">
            <a:spLocks noGrp="1"/>
          </p:cNvSpPr>
          <p:nvPr>
            <p:ph type="ctrTitle" idx="4294967295"/>
          </p:nvPr>
        </p:nvSpPr>
        <p:spPr>
          <a:xfrm>
            <a:off x="1487400" y="0"/>
            <a:ext cx="76569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35 Ce jour-là, le soir venu, Jésus leur dit: «Passons sur l'autre rive.» 36 Après avoir renvoyé la foule, ils l'emmenèrent dans la barque où il se trouvait; il y avait aussi d'autres barques avec lui. 37 Un vent violent s'éleva et les vagues se jetaient sur la barque, au point qu'elle se remplissait déjà. 38 </a:t>
            </a:r>
            <a:r>
              <a:rPr lang="fr" sz="2000">
                <a:solidFill>
                  <a:srgbClr val="FF0000"/>
                </a:solidFill>
              </a:rPr>
              <a:t>Et lui, il dormait</a:t>
            </a:r>
            <a:r>
              <a:rPr lang="fr" sz="2000"/>
              <a:t> à l'arrière sur le coussin. Ils le réveillèrent et lui dirent: «Maître, cela ne te fait rien que nous soyons </a:t>
            </a:r>
            <a:r>
              <a:rPr lang="fr" sz="2000">
                <a:solidFill>
                  <a:srgbClr val="FF9900"/>
                </a:solidFill>
              </a:rPr>
              <a:t>en train de mourir?»</a:t>
            </a:r>
            <a:endParaRPr sz="2000">
              <a:solidFill>
                <a:srgbClr val="FF99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39 Il se réveilla, menaça le vent et dit à la mer: «Silence! Tais-toi!»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Le vent tomba et il y eut un grand calme.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40 Puis il leur dit: «Pourquoi êtes-vous si craintifs? Comment se fait-il que vous n'ayez pas de foi?»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41 Ils furent saisis d'une grande frayeur et ils se disaient les uns aux autres: «Qui est donc cet homme? Même le vent et la mer lui obéissent!»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0" y="224325"/>
            <a:ext cx="1484100" cy="26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820">
                <a:solidFill>
                  <a:srgbClr val="93C47D"/>
                </a:solidFill>
              </a:rPr>
              <a:t>4e paradoxe</a:t>
            </a:r>
            <a:endParaRPr sz="18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1820">
                <a:solidFill>
                  <a:srgbClr val="93C47D"/>
                </a:solidFill>
              </a:rPr>
              <a:t>Jésus parle… au vent et à la mer</a:t>
            </a:r>
            <a:endParaRPr sz="1820">
              <a:solidFill>
                <a:srgbClr val="93C47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820">
              <a:solidFill>
                <a:srgbClr val="93C47D"/>
              </a:solidFill>
            </a:endParaRPr>
          </a:p>
        </p:txBody>
      </p:sp>
      <p:sp>
        <p:nvSpPr>
          <p:cNvPr id="101" name="Google Shape;101;p21"/>
          <p:cNvSpPr txBox="1">
            <a:spLocks noGrp="1"/>
          </p:cNvSpPr>
          <p:nvPr>
            <p:ph type="ctrTitle" idx="4294967295"/>
          </p:nvPr>
        </p:nvSpPr>
        <p:spPr>
          <a:xfrm>
            <a:off x="1487400" y="0"/>
            <a:ext cx="76569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35 Ce jour-là, le soir venu, Jésus leur dit: «Passons sur l'autre rive.» 36 Après avoir renvoyé la foule, ils l'emmenèrent dans la barque où il se trouvait; il y avait aussi d'autres barques avec lui. 37 Un vent violent s'éleva et les vagues se jetaient sur la barque, au point qu'elle se remplissait déjà. 38 Et lui, il dormait à l'arrière sur le coussin. Ils le réveillèrent et lui dirent: «Maître, cela ne te fait rien que nous soyons en train de mourir?»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39 Il se réveilla, menaça le vent et dit à la mer: </a:t>
            </a:r>
            <a:r>
              <a:rPr lang="fr" sz="2000">
                <a:solidFill>
                  <a:srgbClr val="FF9900"/>
                </a:solidFill>
              </a:rPr>
              <a:t>«Silence! Tais-toi!»</a:t>
            </a:r>
            <a:endParaRPr sz="2000">
              <a:solidFill>
                <a:srgbClr val="FF99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Le vent tomba et il y eut un grand calme.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40 Puis il leur dit: «Pourquoi êtes-vous si craintifs? Comment se fait-il que vous n'ayez pas de foi?»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/>
              <a:t>41 Ils furent saisis d'une grande frayeur et ils se disaient les uns aux autres: «Qui est donc cet homme? Même le vent et la mer lui obéissent!»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1207</Words>
  <Application>Microsoft Macintosh PowerPoint</Application>
  <PresentationFormat>Affichage à l'écran (16:9)</PresentationFormat>
  <Paragraphs>72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Arial</vt:lpstr>
      <vt:lpstr>Simple Dark</vt:lpstr>
      <vt:lpstr>Spiderman existe !</vt:lpstr>
      <vt:lpstr>et il est Français !    Alain « Spiderman » Robert  61 170</vt:lpstr>
      <vt:lpstr>35 Ce jour-là, le soir venu, Jésus leur dit: «Passons sur l'autre rive.» 36 Après avoir renvoyé la foule, ils l'emmenèrent dans la barque où il se trouvait; il y avait aussi d'autres barques avec lui. 37 Un vent violent s'éleva et les vagues se jetaient sur la barque, au point qu'elle se remplissait déjà. 38 Et lui, il dormait à l'arrière sur le coussin. Ils le réveillèrent et lui dirent: «Maître, cela ne te fait rien que nous soyons en train de mourir?» 39 Il se réveilla, menaça le vent et dit à la mer: «Silence! Tais-toi!» Le vent tomba et il y eut un grand calme. 40 Puis il leur dit: «Pourquoi êtes-vous si craintifs? Comment se fait-il que vous n'ayez pas de foi?» 41 Ils furent saisis d'une grande frayeur et ils se disaient les uns aux autres: «Qui est donc cet homme? Même le vent et la mer lui obéissent!»</vt:lpstr>
      <vt:lpstr>Marc 4 : 35-41  Le Serviteur est victorieux sur le danger</vt:lpstr>
      <vt:lpstr>1er paradoxe :   contexte : paraboles / réalité </vt:lpstr>
      <vt:lpstr>2e paradoxe  banale traversée  / tempête extraordinaire </vt:lpstr>
      <vt:lpstr>Présentation PowerPoint</vt:lpstr>
      <vt:lpstr>3e paradoxe  Jésus dort / ses disciples presque morts </vt:lpstr>
      <vt:lpstr>4e paradoxe  Jésus parle… au vent et à la mer </vt:lpstr>
      <vt:lpstr>5e paradoxe  Qui réagit le plus vite ?  celui qui dort !</vt:lpstr>
      <vt:lpstr>6e paradoxe   l’effet boomerang</vt:lpstr>
      <vt:lpstr>7e paradoxe   Après la peur, la frayeur !</vt:lpstr>
      <vt:lpstr>Marc 4 : 35-41  Le Serviteur est victorieux sur le danger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Spiderman existe !</dc:title>
  <cp:lastModifiedBy>Co Re</cp:lastModifiedBy>
  <cp:revision>1</cp:revision>
  <dcterms:modified xsi:type="dcterms:W3CDTF">2023-09-30T22:54:12Z</dcterms:modified>
</cp:coreProperties>
</file>