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2" name="Shape 14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/>
          <p:nvPr>
            <p:ph type="body" sz="quarter" idx="2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-Gilles Allain</a:t>
            </a:r>
          </a:p>
        </p:txBody>
      </p:sp>
      <p:sp>
        <p:nvSpPr>
          <p:cNvPr id="94" name="« Saisissez une citation ici. »"/>
          <p:cNvSpPr/>
          <p:nvPr>
            <p:ph type="body" sz="quarter" idx="22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« Saisissez une citation ici. » </a:t>
            </a:r>
          </a:p>
        </p:txBody>
      </p:sp>
      <p:sp>
        <p:nvSpPr>
          <p:cNvPr id="9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812800" y="0"/>
            <a:ext cx="15232066" cy="1016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e du titre"/>
          <p:cNvSpPr txBox="1"/>
          <p:nvPr>
            <p:ph type="title"/>
          </p:nvPr>
        </p:nvSpPr>
        <p:spPr>
          <a:xfrm>
            <a:off x="975359" y="1175433"/>
            <a:ext cx="11054082" cy="1500555"/>
          </a:xfrm>
          <a:prstGeom prst="rect">
            <a:avLst/>
          </a:prstGeom>
        </p:spPr>
        <p:txBody>
          <a:bodyPr lIns="60022" tIns="60022" rIns="60022" bIns="60022"/>
          <a:lstStyle>
            <a:lvl1pPr defTabSz="1300480">
              <a:defRPr b="0" sz="6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118" name="Numéro de diapositive"/>
          <p:cNvSpPr txBox="1"/>
          <p:nvPr>
            <p:ph type="sldNum" sz="quarter" idx="2"/>
          </p:nvPr>
        </p:nvSpPr>
        <p:spPr>
          <a:xfrm>
            <a:off x="11668095" y="8578166"/>
            <a:ext cx="361346" cy="377034"/>
          </a:xfrm>
          <a:prstGeom prst="rect">
            <a:avLst/>
          </a:prstGeom>
        </p:spPr>
        <p:txBody>
          <a:bodyPr lIns="60022" tIns="60022" rIns="60022" bIns="60022"/>
          <a:lstStyle>
            <a:lvl1pPr algn="r" defTabSz="130048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12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e du titre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134" name="Texte niveau 1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e du titre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22" name="Texte niveau 1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e du titre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b="0" sz="6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40" name="Texte niveau 1…"/>
          <p:cNvSpPr txBox="1"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7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7" name="Texte niveau 1…"/>
          <p:cNvSpPr txBox="1"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chemeClr val="accent1">
              <a:hueOff val="47394"/>
              <a:satOff val="-25753"/>
              <a:lumOff val="-7544"/>
            </a:schemeClr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chemeClr val="accent1">
              <a:hueOff val="47394"/>
              <a:satOff val="-25753"/>
              <a:lumOff val="-7544"/>
            </a:schemeClr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chemeClr val="accent1">
              <a:hueOff val="47394"/>
              <a:satOff val="-25753"/>
              <a:lumOff val="-7544"/>
            </a:schemeClr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chemeClr val="accent1">
              <a:hueOff val="47394"/>
              <a:satOff val="-25753"/>
              <a:lumOff val="-7544"/>
            </a:schemeClr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chemeClr val="accent1">
              <a:hueOff val="47394"/>
              <a:satOff val="-25753"/>
              <a:lumOff val="-7544"/>
            </a:schemeClr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chemeClr val="accent1">
              <a:hueOff val="47394"/>
              <a:satOff val="-25753"/>
              <a:lumOff val="-7544"/>
            </a:schemeClr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chemeClr val="accent1">
              <a:hueOff val="47394"/>
              <a:satOff val="-25753"/>
              <a:lumOff val="-7544"/>
            </a:schemeClr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chemeClr val="accent1">
              <a:hueOff val="47394"/>
              <a:satOff val="-25753"/>
              <a:lumOff val="-7544"/>
            </a:schemeClr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chemeClr val="accent1">
              <a:hueOff val="47394"/>
              <a:satOff val="-25753"/>
              <a:lumOff val="-7544"/>
            </a:schemeClr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1.gif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22 Octobre 23"/>
          <p:cNvSpPr txBox="1"/>
          <p:nvPr>
            <p:ph type="ctrTitle"/>
          </p:nvPr>
        </p:nvSpPr>
        <p:spPr>
          <a:xfrm>
            <a:off x="537574" y="449"/>
            <a:ext cx="11640658" cy="1835746"/>
          </a:xfrm>
          <a:prstGeom prst="rect">
            <a:avLst/>
          </a:prstGeom>
        </p:spPr>
        <p:txBody>
          <a:bodyPr/>
          <a:lstStyle/>
          <a:p>
            <a:pPr/>
            <a:r>
              <a:t>22 Octobre 23</a:t>
            </a:r>
          </a:p>
        </p:txBody>
      </p:sp>
      <p:sp>
        <p:nvSpPr>
          <p:cNvPr id="145" name="Le serviteur victorieux sur la maladie et sur la mort"/>
          <p:cNvSpPr txBox="1"/>
          <p:nvPr/>
        </p:nvSpPr>
        <p:spPr>
          <a:xfrm>
            <a:off x="1256136" y="2839188"/>
            <a:ext cx="10203534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3200"/>
            </a:lvl1pPr>
          </a:lstStyle>
          <a:p>
            <a:pPr/>
            <a:r>
              <a:t>Le serviteur victorieux sur la maladie et sur la mort</a:t>
            </a:r>
          </a:p>
        </p:txBody>
      </p:sp>
      <p:sp>
        <p:nvSpPr>
          <p:cNvPr id="146" name="Marc 5: 21-43"/>
          <p:cNvSpPr txBox="1"/>
          <p:nvPr/>
        </p:nvSpPr>
        <p:spPr>
          <a:xfrm>
            <a:off x="7555035" y="7977539"/>
            <a:ext cx="295214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2">
                    <a:hueOff val="-2473792"/>
                    <a:satOff val="-50209"/>
                    <a:lumOff val="23543"/>
                  </a:schemeClr>
                </a:solidFill>
              </a:defRPr>
            </a:lvl1pPr>
          </a:lstStyle>
          <a:p>
            <a:pPr/>
            <a:r>
              <a:t>Marc 5: 21-43</a:t>
            </a:r>
          </a:p>
        </p:txBody>
      </p:sp>
      <p:pic>
        <p:nvPicPr>
          <p:cNvPr id="147" name="jésus-femme-hémorroise-fille-jaire-e1530474411935-600x300.jpg" descr="jésus-femme-hémorroise-fille-jaire-e1530474411935-600x3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3548" y="3833755"/>
            <a:ext cx="7620001" cy="381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@pierresolodky"/>
          <p:cNvSpPr txBox="1"/>
          <p:nvPr/>
        </p:nvSpPr>
        <p:spPr>
          <a:xfrm>
            <a:off x="10908923" y="9164622"/>
            <a:ext cx="167746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@pierresolodky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Applic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Applications</a:t>
            </a:r>
          </a:p>
        </p:txBody>
      </p:sp>
      <p:sp>
        <p:nvSpPr>
          <p:cNvPr id="223" name="Pour les disciples…"/>
          <p:cNvSpPr txBox="1"/>
          <p:nvPr>
            <p:ph type="body" sz="half" idx="1"/>
          </p:nvPr>
        </p:nvSpPr>
        <p:spPr>
          <a:xfrm>
            <a:off x="969316" y="3447935"/>
            <a:ext cx="7193636" cy="3556516"/>
          </a:xfrm>
          <a:prstGeom prst="rect">
            <a:avLst/>
          </a:prstGeom>
        </p:spPr>
        <p:txBody>
          <a:bodyPr/>
          <a:lstStyle/>
          <a:p>
            <a:pPr marL="571500" indent="-571500" defTabSz="525779">
              <a:spcBef>
                <a:spcPts val="3700"/>
              </a:spcBef>
              <a:buSzPct val="100000"/>
              <a:buAutoNum type="arabicPeriod" startAt="1"/>
              <a:defRPr sz="3239"/>
            </a:pPr>
            <a:r>
              <a:t>Pour les disciples</a:t>
            </a:r>
          </a:p>
          <a:p>
            <a:pPr marL="571500" indent="-571500" defTabSz="525779">
              <a:spcBef>
                <a:spcPts val="3700"/>
              </a:spcBef>
              <a:buSzPct val="100000"/>
              <a:buAutoNum type="arabicPeriod" startAt="1"/>
              <a:defRPr sz="3239"/>
            </a:pPr>
            <a:r>
              <a:t>Pour la femme</a:t>
            </a:r>
          </a:p>
          <a:p>
            <a:pPr marL="571500" indent="-571500" defTabSz="525779">
              <a:spcBef>
                <a:spcPts val="3700"/>
              </a:spcBef>
              <a:buSzPct val="100000"/>
              <a:buAutoNum type="arabicPeriod" startAt="1"/>
              <a:defRPr sz="3239"/>
            </a:pPr>
            <a:r>
              <a:t>Pour Jaïrus</a:t>
            </a:r>
          </a:p>
          <a:p>
            <a:pPr marL="571500" indent="-571500" defTabSz="525779">
              <a:spcBef>
                <a:spcPts val="3700"/>
              </a:spcBef>
              <a:buSzPct val="100000"/>
              <a:buAutoNum type="arabicPeriod" startAt="1"/>
              <a:defRPr sz="3239"/>
            </a:pPr>
            <a:r>
              <a:t>Pour nous</a:t>
            </a:r>
          </a:p>
        </p:txBody>
      </p:sp>
      <p:sp>
        <p:nvSpPr>
          <p:cNvPr id="224" name="Une foi chancelante"/>
          <p:cNvSpPr txBox="1"/>
          <p:nvPr/>
        </p:nvSpPr>
        <p:spPr>
          <a:xfrm>
            <a:off x="8184858" y="3578804"/>
            <a:ext cx="33327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>
                <a:solidFill>
                  <a:schemeClr val="accent5"/>
                </a:solidFill>
              </a:defRPr>
            </a:lvl1pPr>
          </a:lstStyle>
          <a:p>
            <a:pPr/>
            <a:r>
              <a:t>Une foi chancelante</a:t>
            </a:r>
          </a:p>
        </p:txBody>
      </p:sp>
      <p:sp>
        <p:nvSpPr>
          <p:cNvPr id="225" name="Une foi confiante"/>
          <p:cNvSpPr txBox="1"/>
          <p:nvPr/>
        </p:nvSpPr>
        <p:spPr>
          <a:xfrm>
            <a:off x="7736916" y="4570702"/>
            <a:ext cx="33327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>
                <a:solidFill>
                  <a:schemeClr val="accent5"/>
                </a:solidFill>
              </a:defRPr>
            </a:lvl1pPr>
          </a:lstStyle>
          <a:p>
            <a:pPr/>
            <a:r>
              <a:t>Une foi confiante </a:t>
            </a:r>
          </a:p>
        </p:txBody>
      </p:sp>
      <p:sp>
        <p:nvSpPr>
          <p:cNvPr id="226" name="Une foi persévérante"/>
          <p:cNvSpPr txBox="1"/>
          <p:nvPr/>
        </p:nvSpPr>
        <p:spPr>
          <a:xfrm>
            <a:off x="9254139" y="5562599"/>
            <a:ext cx="33327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>
                <a:solidFill>
                  <a:schemeClr val="accent5"/>
                </a:solidFill>
              </a:defRPr>
            </a:lvl1pPr>
          </a:lstStyle>
          <a:p>
            <a:pPr/>
            <a:r>
              <a:t>Une foi persévérante</a:t>
            </a:r>
          </a:p>
        </p:txBody>
      </p:sp>
      <p:sp>
        <p:nvSpPr>
          <p:cNvPr id="227" name="Des exemples"/>
          <p:cNvSpPr txBox="1"/>
          <p:nvPr/>
        </p:nvSpPr>
        <p:spPr>
          <a:xfrm>
            <a:off x="4225628" y="6554497"/>
            <a:ext cx="33327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>
                <a:solidFill>
                  <a:schemeClr val="accent5"/>
                </a:solidFill>
              </a:defRPr>
            </a:lvl1pPr>
          </a:lstStyle>
          <a:p>
            <a:pPr/>
            <a:r>
              <a:t>Des exemples</a:t>
            </a:r>
          </a:p>
        </p:txBody>
      </p:sp>
      <p:pic>
        <p:nvPicPr>
          <p:cNvPr id="228" name="172607404-illustration-d-une-personne-qui-chancelle-et-demande-de-l-aide.jpg" descr="172607404-illustration-d-une-personne-qui-chancelle-et-demande-de-l-aide.jpg"/>
          <p:cNvPicPr>
            <a:picLocks noChangeAspect="1"/>
          </p:cNvPicPr>
          <p:nvPr/>
        </p:nvPicPr>
        <p:blipFill>
          <a:blip r:embed="rId2">
            <a:extLst/>
          </a:blip>
          <a:srcRect l="52884" t="4376" r="7507" b="54353"/>
          <a:stretch>
            <a:fillRect/>
          </a:stretch>
        </p:blipFill>
        <p:spPr>
          <a:xfrm>
            <a:off x="10374271" y="1266462"/>
            <a:ext cx="2263622" cy="2358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Unknown.jpeg" descr="Unknown.jpeg"/>
          <p:cNvPicPr>
            <a:picLocks noChangeAspect="1"/>
          </p:cNvPicPr>
          <p:nvPr/>
        </p:nvPicPr>
        <p:blipFill>
          <a:blip r:embed="rId3">
            <a:extLst/>
          </a:blip>
          <a:srcRect l="30889" t="0" r="0" b="0"/>
          <a:stretch>
            <a:fillRect/>
          </a:stretch>
        </p:blipFill>
        <p:spPr>
          <a:xfrm>
            <a:off x="6077284" y="3714749"/>
            <a:ext cx="2413697" cy="2324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ersévérer.jpg" descr="Persévérer.jpg"/>
          <p:cNvPicPr>
            <a:picLocks noChangeAspect="1"/>
          </p:cNvPicPr>
          <p:nvPr/>
        </p:nvPicPr>
        <p:blipFill>
          <a:blip r:embed="rId4">
            <a:extLst/>
          </a:blip>
          <a:srcRect l="25786" t="0" r="0" b="0"/>
          <a:stretch>
            <a:fillRect/>
          </a:stretch>
        </p:blipFill>
        <p:spPr>
          <a:xfrm>
            <a:off x="9364581" y="6070710"/>
            <a:ext cx="3111786" cy="2358577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Ligne"/>
          <p:cNvSpPr/>
          <p:nvPr/>
        </p:nvSpPr>
        <p:spPr>
          <a:xfrm>
            <a:off x="5058214" y="3777830"/>
            <a:ext cx="3612854" cy="1"/>
          </a:xfrm>
          <a:prstGeom prst="line">
            <a:avLst/>
          </a:prstGeom>
          <a:ln w="38100">
            <a:solidFill>
              <a:schemeClr val="accent5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32" name="Ligne"/>
          <p:cNvSpPr/>
          <p:nvPr/>
        </p:nvSpPr>
        <p:spPr>
          <a:xfrm>
            <a:off x="4695973" y="4761202"/>
            <a:ext cx="3612854" cy="1"/>
          </a:xfrm>
          <a:prstGeom prst="line">
            <a:avLst/>
          </a:prstGeom>
          <a:ln w="38100">
            <a:solidFill>
              <a:schemeClr val="accent5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33" name="Ligne"/>
          <p:cNvSpPr/>
          <p:nvPr/>
        </p:nvSpPr>
        <p:spPr>
          <a:xfrm>
            <a:off x="4100486" y="5753099"/>
            <a:ext cx="5528310" cy="1"/>
          </a:xfrm>
          <a:prstGeom prst="line">
            <a:avLst/>
          </a:prstGeom>
          <a:ln w="38100">
            <a:solidFill>
              <a:schemeClr val="accent5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34" name="Ligne"/>
          <p:cNvSpPr/>
          <p:nvPr/>
        </p:nvSpPr>
        <p:spPr>
          <a:xfrm>
            <a:off x="3623644" y="6744997"/>
            <a:ext cx="1361428" cy="1"/>
          </a:xfrm>
          <a:prstGeom prst="line">
            <a:avLst/>
          </a:prstGeom>
          <a:ln w="38100">
            <a:solidFill>
              <a:schemeClr val="accent5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5" grpId="3"/>
      <p:bldP build="whole" bldLvl="1" animBg="1" rev="0" advAuto="0" spid="223" grpId="1"/>
      <p:bldP build="whole" bldLvl="1" animBg="1" rev="0" advAuto="0" spid="226" grpId="4"/>
      <p:bldP build="whole" bldLvl="1" animBg="1" rev="0" advAuto="0" spid="227" grpId="5"/>
      <p:bldP build="whole" bldLvl="1" animBg="1" rev="0" advAuto="0" spid="22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assé"/>
          <p:cNvSpPr txBox="1"/>
          <p:nvPr/>
        </p:nvSpPr>
        <p:spPr>
          <a:xfrm>
            <a:off x="-184802" y="5939902"/>
            <a:ext cx="2215555" cy="613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pPr/>
            <a:r>
              <a:t>Passé</a:t>
            </a:r>
          </a:p>
        </p:txBody>
      </p:sp>
      <p:sp>
        <p:nvSpPr>
          <p:cNvPr id="237" name="C’est quoi la peur ?"/>
          <p:cNvSpPr txBox="1"/>
          <p:nvPr>
            <p:ph type="ctrTitle"/>
          </p:nvPr>
        </p:nvSpPr>
        <p:spPr>
          <a:xfrm>
            <a:off x="361436" y="-263899"/>
            <a:ext cx="8971138" cy="2159001"/>
          </a:xfrm>
          <a:prstGeom prst="rect">
            <a:avLst/>
          </a:prstGeom>
        </p:spPr>
        <p:txBody>
          <a:bodyPr anchor="ctr"/>
          <a:lstStyle>
            <a:lvl1pPr defTabSz="549148">
              <a:defRPr sz="7519"/>
            </a:lvl1pPr>
          </a:lstStyle>
          <a:p>
            <a:pPr/>
            <a:r>
              <a:t>C’est quoi la peur ?</a:t>
            </a:r>
          </a:p>
        </p:txBody>
      </p:sp>
      <p:grpSp>
        <p:nvGrpSpPr>
          <p:cNvPr id="242" name="Grouper"/>
          <p:cNvGrpSpPr/>
          <p:nvPr/>
        </p:nvGrpSpPr>
        <p:grpSpPr>
          <a:xfrm>
            <a:off x="5174388" y="4024785"/>
            <a:ext cx="2671499" cy="2850624"/>
            <a:chOff x="34" y="135777"/>
            <a:chExt cx="2671498" cy="2850623"/>
          </a:xfrm>
        </p:grpSpPr>
        <p:pic>
          <p:nvPicPr>
            <p:cNvPr id="238" name="red-heart.jpg" descr="red-heart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327" t="3462" r="3137" b="3976"/>
            <a:stretch>
              <a:fillRect/>
            </a:stretch>
          </p:blipFill>
          <p:spPr>
            <a:xfrm>
              <a:off x="34" y="1282053"/>
              <a:ext cx="868330" cy="859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581" fill="norm" stroke="1" extrusionOk="0">
                  <a:moveTo>
                    <a:pt x="5088" y="1"/>
                  </a:moveTo>
                  <a:cubicBezTo>
                    <a:pt x="3489" y="35"/>
                    <a:pt x="1973" y="853"/>
                    <a:pt x="1005" y="2343"/>
                  </a:cubicBezTo>
                  <a:cubicBezTo>
                    <a:pt x="-430" y="4553"/>
                    <a:pt x="-330" y="7166"/>
                    <a:pt x="1315" y="10477"/>
                  </a:cubicBezTo>
                  <a:cubicBezTo>
                    <a:pt x="1767" y="11388"/>
                    <a:pt x="2813" y="13044"/>
                    <a:pt x="3376" y="13736"/>
                  </a:cubicBezTo>
                  <a:cubicBezTo>
                    <a:pt x="3537" y="13935"/>
                    <a:pt x="3791" y="14251"/>
                    <a:pt x="3937" y="14434"/>
                  </a:cubicBezTo>
                  <a:cubicBezTo>
                    <a:pt x="4677" y="15358"/>
                    <a:pt x="6785" y="17710"/>
                    <a:pt x="8862" y="19936"/>
                  </a:cubicBezTo>
                  <a:cubicBezTo>
                    <a:pt x="9110" y="20202"/>
                    <a:pt x="9554" y="20685"/>
                    <a:pt x="9849" y="21003"/>
                  </a:cubicBezTo>
                  <a:cubicBezTo>
                    <a:pt x="10151" y="21329"/>
                    <a:pt x="10471" y="21581"/>
                    <a:pt x="10584" y="21581"/>
                  </a:cubicBezTo>
                  <a:cubicBezTo>
                    <a:pt x="10705" y="21581"/>
                    <a:pt x="11126" y="21209"/>
                    <a:pt x="11648" y="20654"/>
                  </a:cubicBezTo>
                  <a:cubicBezTo>
                    <a:pt x="18492" y="13373"/>
                    <a:pt x="20275" y="10829"/>
                    <a:pt x="20975" y="7307"/>
                  </a:cubicBezTo>
                  <a:cubicBezTo>
                    <a:pt x="21103" y="6662"/>
                    <a:pt x="21170" y="6178"/>
                    <a:pt x="21169" y="5713"/>
                  </a:cubicBezTo>
                  <a:cubicBezTo>
                    <a:pt x="21167" y="5247"/>
                    <a:pt x="21098" y="4798"/>
                    <a:pt x="20965" y="4217"/>
                  </a:cubicBezTo>
                  <a:cubicBezTo>
                    <a:pt x="20616" y="2685"/>
                    <a:pt x="19791" y="1518"/>
                    <a:pt x="18498" y="709"/>
                  </a:cubicBezTo>
                  <a:cubicBezTo>
                    <a:pt x="17753" y="242"/>
                    <a:pt x="17253" y="104"/>
                    <a:pt x="16108" y="51"/>
                  </a:cubicBezTo>
                  <a:cubicBezTo>
                    <a:pt x="15093" y="4"/>
                    <a:pt x="14360" y="173"/>
                    <a:pt x="13399" y="689"/>
                  </a:cubicBezTo>
                  <a:cubicBezTo>
                    <a:pt x="12734" y="1046"/>
                    <a:pt x="11511" y="2212"/>
                    <a:pt x="11010" y="2961"/>
                  </a:cubicBezTo>
                  <a:lnTo>
                    <a:pt x="10623" y="3540"/>
                  </a:lnTo>
                  <a:lnTo>
                    <a:pt x="10245" y="3091"/>
                  </a:lnTo>
                  <a:cubicBezTo>
                    <a:pt x="10039" y="2845"/>
                    <a:pt x="9870" y="2622"/>
                    <a:pt x="9868" y="2583"/>
                  </a:cubicBezTo>
                  <a:cubicBezTo>
                    <a:pt x="9861" y="2414"/>
                    <a:pt x="8467" y="1125"/>
                    <a:pt x="7952" y="808"/>
                  </a:cubicBezTo>
                  <a:cubicBezTo>
                    <a:pt x="7034" y="245"/>
                    <a:pt x="6048" y="-19"/>
                    <a:pt x="5088" y="1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grpSp>
          <p:nvGrpSpPr>
            <p:cNvPr id="241" name="Grouper"/>
            <p:cNvGrpSpPr/>
            <p:nvPr/>
          </p:nvGrpSpPr>
          <p:grpSpPr>
            <a:xfrm>
              <a:off x="455978" y="135777"/>
              <a:ext cx="2215555" cy="2850624"/>
              <a:chOff x="57660" y="135777"/>
              <a:chExt cx="2215554" cy="2850623"/>
            </a:xfrm>
          </p:grpSpPr>
          <p:sp>
            <p:nvSpPr>
              <p:cNvPr id="239" name="Peur"/>
              <p:cNvSpPr txBox="1"/>
              <p:nvPr/>
            </p:nvSpPr>
            <p:spPr>
              <a:xfrm>
                <a:off x="57660" y="2373248"/>
                <a:ext cx="2215555" cy="6131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rmAutofit fontScale="100000" lnSpcReduction="0"/>
              </a:bodyPr>
              <a:lstStyle>
                <a:lvl1pPr>
                  <a:defRPr sz="3200"/>
                </a:lvl1pPr>
              </a:lstStyle>
              <a:p>
                <a:pPr/>
                <a:r>
                  <a:t>Peur</a:t>
                </a:r>
              </a:p>
            </p:txBody>
          </p:sp>
          <p:pic>
            <p:nvPicPr>
              <p:cNvPr id="240" name="L6NFF4vZNIZa5_QPQUweG1SX5ow.gif" descr="L6NFF4vZNIZa5_QPQUweG1SX5ow.gi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8630" t="5642" r="20806" b="4816"/>
              <a:stretch>
                <a:fillRect/>
              </a:stretch>
            </p:blipFill>
            <p:spPr>
              <a:xfrm>
                <a:off x="207685" y="135777"/>
                <a:ext cx="1698109" cy="21548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2" h="21579" fill="norm" stroke="1" extrusionOk="0">
                    <a:moveTo>
                      <a:pt x="9800" y="7"/>
                    </a:moveTo>
                    <a:cubicBezTo>
                      <a:pt x="9747" y="23"/>
                      <a:pt x="9651" y="39"/>
                      <a:pt x="9588" y="39"/>
                    </a:cubicBezTo>
                    <a:cubicBezTo>
                      <a:pt x="9394" y="39"/>
                      <a:pt x="8654" y="718"/>
                      <a:pt x="8459" y="1076"/>
                    </a:cubicBezTo>
                    <a:cubicBezTo>
                      <a:pt x="8402" y="1180"/>
                      <a:pt x="8310" y="1396"/>
                      <a:pt x="8252" y="1553"/>
                    </a:cubicBezTo>
                    <a:cubicBezTo>
                      <a:pt x="8150" y="1831"/>
                      <a:pt x="8136" y="1840"/>
                      <a:pt x="7844" y="1919"/>
                    </a:cubicBezTo>
                    <a:cubicBezTo>
                      <a:pt x="7009" y="2145"/>
                      <a:pt x="5885" y="2682"/>
                      <a:pt x="5096" y="3230"/>
                    </a:cubicBezTo>
                    <a:cubicBezTo>
                      <a:pt x="3418" y="4396"/>
                      <a:pt x="2827" y="4890"/>
                      <a:pt x="2247" y="5611"/>
                    </a:cubicBezTo>
                    <a:cubicBezTo>
                      <a:pt x="1548" y="6480"/>
                      <a:pt x="1203" y="7059"/>
                      <a:pt x="684" y="8230"/>
                    </a:cubicBezTo>
                    <a:cubicBezTo>
                      <a:pt x="610" y="8398"/>
                      <a:pt x="594" y="8574"/>
                      <a:pt x="619" y="9025"/>
                    </a:cubicBezTo>
                    <a:cubicBezTo>
                      <a:pt x="647" y="9536"/>
                      <a:pt x="676" y="9657"/>
                      <a:pt x="866" y="10054"/>
                    </a:cubicBezTo>
                    <a:cubicBezTo>
                      <a:pt x="1107" y="10560"/>
                      <a:pt x="1196" y="10672"/>
                      <a:pt x="1834" y="11255"/>
                    </a:cubicBezTo>
                    <a:cubicBezTo>
                      <a:pt x="2266" y="11649"/>
                      <a:pt x="2849" y="12036"/>
                      <a:pt x="3523" y="12375"/>
                    </a:cubicBezTo>
                    <a:cubicBezTo>
                      <a:pt x="3699" y="12464"/>
                      <a:pt x="3840" y="12557"/>
                      <a:pt x="3840" y="12582"/>
                    </a:cubicBezTo>
                    <a:cubicBezTo>
                      <a:pt x="3840" y="12694"/>
                      <a:pt x="3636" y="13177"/>
                      <a:pt x="3563" y="13238"/>
                    </a:cubicBezTo>
                    <a:cubicBezTo>
                      <a:pt x="3482" y="13305"/>
                      <a:pt x="3403" y="13301"/>
                      <a:pt x="2620" y="13170"/>
                    </a:cubicBezTo>
                    <a:cubicBezTo>
                      <a:pt x="2536" y="13156"/>
                      <a:pt x="2604" y="13188"/>
                      <a:pt x="2772" y="13242"/>
                    </a:cubicBezTo>
                    <a:cubicBezTo>
                      <a:pt x="2940" y="13296"/>
                      <a:pt x="3110" y="13341"/>
                      <a:pt x="3150" y="13341"/>
                    </a:cubicBezTo>
                    <a:cubicBezTo>
                      <a:pt x="3190" y="13341"/>
                      <a:pt x="3297" y="13362"/>
                      <a:pt x="3387" y="13389"/>
                    </a:cubicBezTo>
                    <a:cubicBezTo>
                      <a:pt x="3539" y="13435"/>
                      <a:pt x="3545" y="13447"/>
                      <a:pt x="3462" y="13548"/>
                    </a:cubicBezTo>
                    <a:cubicBezTo>
                      <a:pt x="3413" y="13607"/>
                      <a:pt x="3338" y="13772"/>
                      <a:pt x="3296" y="13917"/>
                    </a:cubicBezTo>
                    <a:cubicBezTo>
                      <a:pt x="3254" y="14063"/>
                      <a:pt x="3108" y="14467"/>
                      <a:pt x="2973" y="14812"/>
                    </a:cubicBezTo>
                    <a:cubicBezTo>
                      <a:pt x="2838" y="15156"/>
                      <a:pt x="2720" y="15466"/>
                      <a:pt x="2706" y="15503"/>
                    </a:cubicBezTo>
                    <a:cubicBezTo>
                      <a:pt x="2692" y="15540"/>
                      <a:pt x="2655" y="15703"/>
                      <a:pt x="2625" y="15865"/>
                    </a:cubicBezTo>
                    <a:cubicBezTo>
                      <a:pt x="2595" y="16027"/>
                      <a:pt x="2526" y="16389"/>
                      <a:pt x="2474" y="16668"/>
                    </a:cubicBezTo>
                    <a:cubicBezTo>
                      <a:pt x="2422" y="16946"/>
                      <a:pt x="2373" y="17303"/>
                      <a:pt x="2363" y="17463"/>
                    </a:cubicBezTo>
                    <a:lnTo>
                      <a:pt x="2343" y="17749"/>
                    </a:lnTo>
                    <a:lnTo>
                      <a:pt x="3089" y="17749"/>
                    </a:lnTo>
                    <a:cubicBezTo>
                      <a:pt x="3498" y="17749"/>
                      <a:pt x="3853" y="17766"/>
                      <a:pt x="3876" y="17784"/>
                    </a:cubicBezTo>
                    <a:cubicBezTo>
                      <a:pt x="3899" y="17803"/>
                      <a:pt x="3883" y="17929"/>
                      <a:pt x="3846" y="18067"/>
                    </a:cubicBezTo>
                    <a:cubicBezTo>
                      <a:pt x="3806" y="18211"/>
                      <a:pt x="3797" y="18450"/>
                      <a:pt x="3820" y="18631"/>
                    </a:cubicBezTo>
                    <a:lnTo>
                      <a:pt x="3861" y="18945"/>
                    </a:lnTo>
                    <a:lnTo>
                      <a:pt x="4693" y="18909"/>
                    </a:lnTo>
                    <a:cubicBezTo>
                      <a:pt x="5150" y="18891"/>
                      <a:pt x="5618" y="18872"/>
                      <a:pt x="5736" y="18865"/>
                    </a:cubicBezTo>
                    <a:cubicBezTo>
                      <a:pt x="6009" y="18851"/>
                      <a:pt x="6125" y="18909"/>
                      <a:pt x="6044" y="19028"/>
                    </a:cubicBezTo>
                    <a:cubicBezTo>
                      <a:pt x="5968" y="19140"/>
                      <a:pt x="5965" y="19219"/>
                      <a:pt x="6039" y="19219"/>
                    </a:cubicBezTo>
                    <a:cubicBezTo>
                      <a:pt x="6070" y="19219"/>
                      <a:pt x="6116" y="19172"/>
                      <a:pt x="6139" y="19112"/>
                    </a:cubicBezTo>
                    <a:cubicBezTo>
                      <a:pt x="6247" y="18834"/>
                      <a:pt x="6245" y="18834"/>
                      <a:pt x="7844" y="18834"/>
                    </a:cubicBezTo>
                    <a:cubicBezTo>
                      <a:pt x="8676" y="18834"/>
                      <a:pt x="9413" y="18814"/>
                      <a:pt x="9543" y="18786"/>
                    </a:cubicBezTo>
                    <a:lnTo>
                      <a:pt x="9775" y="18734"/>
                    </a:lnTo>
                    <a:lnTo>
                      <a:pt x="9775" y="18377"/>
                    </a:lnTo>
                    <a:cubicBezTo>
                      <a:pt x="9775" y="17893"/>
                      <a:pt x="9827" y="17868"/>
                      <a:pt x="10662" y="17928"/>
                    </a:cubicBezTo>
                    <a:cubicBezTo>
                      <a:pt x="11521" y="17989"/>
                      <a:pt x="11568" y="17996"/>
                      <a:pt x="11590" y="18047"/>
                    </a:cubicBezTo>
                    <a:cubicBezTo>
                      <a:pt x="11600" y="18072"/>
                      <a:pt x="11558" y="18254"/>
                      <a:pt x="11494" y="18452"/>
                    </a:cubicBezTo>
                    <a:cubicBezTo>
                      <a:pt x="11382" y="18794"/>
                      <a:pt x="11377" y="18826"/>
                      <a:pt x="11474" y="19088"/>
                    </a:cubicBezTo>
                    <a:cubicBezTo>
                      <a:pt x="11589" y="19403"/>
                      <a:pt x="11621" y="19413"/>
                      <a:pt x="12290" y="19406"/>
                    </a:cubicBezTo>
                    <a:cubicBezTo>
                      <a:pt x="12514" y="19404"/>
                      <a:pt x="12731" y="19419"/>
                      <a:pt x="12769" y="19438"/>
                    </a:cubicBezTo>
                    <a:cubicBezTo>
                      <a:pt x="12853" y="19479"/>
                      <a:pt x="12317" y="20289"/>
                      <a:pt x="11821" y="20877"/>
                    </a:cubicBezTo>
                    <a:cubicBezTo>
                      <a:pt x="11505" y="21251"/>
                      <a:pt x="11471" y="21280"/>
                      <a:pt x="11262" y="21286"/>
                    </a:cubicBezTo>
                    <a:cubicBezTo>
                      <a:pt x="11139" y="21290"/>
                      <a:pt x="10822" y="21313"/>
                      <a:pt x="10561" y="21342"/>
                    </a:cubicBezTo>
                    <a:cubicBezTo>
                      <a:pt x="10300" y="21370"/>
                      <a:pt x="10015" y="21379"/>
                      <a:pt x="9926" y="21361"/>
                    </a:cubicBezTo>
                    <a:cubicBezTo>
                      <a:pt x="9737" y="21324"/>
                      <a:pt x="9467" y="21420"/>
                      <a:pt x="9467" y="21524"/>
                    </a:cubicBezTo>
                    <a:cubicBezTo>
                      <a:pt x="9467" y="21579"/>
                      <a:pt x="9526" y="21589"/>
                      <a:pt x="9729" y="21568"/>
                    </a:cubicBezTo>
                    <a:cubicBezTo>
                      <a:pt x="9872" y="21553"/>
                      <a:pt x="10229" y="21515"/>
                      <a:pt x="10521" y="21485"/>
                    </a:cubicBezTo>
                    <a:cubicBezTo>
                      <a:pt x="10918" y="21443"/>
                      <a:pt x="11084" y="21444"/>
                      <a:pt x="11181" y="21485"/>
                    </a:cubicBezTo>
                    <a:cubicBezTo>
                      <a:pt x="11279" y="21526"/>
                      <a:pt x="11331" y="21529"/>
                      <a:pt x="11398" y="21485"/>
                    </a:cubicBezTo>
                    <a:cubicBezTo>
                      <a:pt x="11457" y="21446"/>
                      <a:pt x="11623" y="21432"/>
                      <a:pt x="11887" y="21449"/>
                    </a:cubicBezTo>
                    <a:cubicBezTo>
                      <a:pt x="12249" y="21472"/>
                      <a:pt x="12276" y="21469"/>
                      <a:pt x="12205" y="21397"/>
                    </a:cubicBezTo>
                    <a:cubicBezTo>
                      <a:pt x="12162" y="21354"/>
                      <a:pt x="12088" y="21292"/>
                      <a:pt x="12038" y="21262"/>
                    </a:cubicBezTo>
                    <a:cubicBezTo>
                      <a:pt x="11960" y="21214"/>
                      <a:pt x="11963" y="21175"/>
                      <a:pt x="12079" y="20972"/>
                    </a:cubicBezTo>
                    <a:cubicBezTo>
                      <a:pt x="12151" y="20843"/>
                      <a:pt x="12299" y="20592"/>
                      <a:pt x="12401" y="20412"/>
                    </a:cubicBezTo>
                    <a:cubicBezTo>
                      <a:pt x="12504" y="20231"/>
                      <a:pt x="12588" y="20060"/>
                      <a:pt x="12588" y="20034"/>
                    </a:cubicBezTo>
                    <a:cubicBezTo>
                      <a:pt x="12588" y="19970"/>
                      <a:pt x="12880" y="19552"/>
                      <a:pt x="12986" y="19466"/>
                    </a:cubicBezTo>
                    <a:cubicBezTo>
                      <a:pt x="13058" y="19407"/>
                      <a:pt x="13173" y="19405"/>
                      <a:pt x="13732" y="19454"/>
                    </a:cubicBezTo>
                    <a:cubicBezTo>
                      <a:pt x="14095" y="19485"/>
                      <a:pt x="14626" y="19522"/>
                      <a:pt x="14912" y="19537"/>
                    </a:cubicBezTo>
                    <a:cubicBezTo>
                      <a:pt x="15198" y="19552"/>
                      <a:pt x="15512" y="19575"/>
                      <a:pt x="15613" y="19585"/>
                    </a:cubicBezTo>
                    <a:cubicBezTo>
                      <a:pt x="16160" y="19638"/>
                      <a:pt x="16723" y="19654"/>
                      <a:pt x="16782" y="19621"/>
                    </a:cubicBezTo>
                    <a:cubicBezTo>
                      <a:pt x="16823" y="19598"/>
                      <a:pt x="16868" y="19314"/>
                      <a:pt x="16893" y="18909"/>
                    </a:cubicBezTo>
                    <a:cubicBezTo>
                      <a:pt x="16942" y="18120"/>
                      <a:pt x="16976" y="18063"/>
                      <a:pt x="17478" y="18063"/>
                    </a:cubicBezTo>
                    <a:lnTo>
                      <a:pt x="17776" y="18063"/>
                    </a:lnTo>
                    <a:lnTo>
                      <a:pt x="17816" y="17848"/>
                    </a:lnTo>
                    <a:cubicBezTo>
                      <a:pt x="17890" y="17458"/>
                      <a:pt x="17689" y="16009"/>
                      <a:pt x="17498" y="15559"/>
                    </a:cubicBezTo>
                    <a:cubicBezTo>
                      <a:pt x="17448" y="15440"/>
                      <a:pt x="17385" y="15245"/>
                      <a:pt x="17357" y="15126"/>
                    </a:cubicBezTo>
                    <a:cubicBezTo>
                      <a:pt x="17329" y="15006"/>
                      <a:pt x="17181" y="14651"/>
                      <a:pt x="17029" y="14339"/>
                    </a:cubicBezTo>
                    <a:lnTo>
                      <a:pt x="16752" y="13770"/>
                    </a:lnTo>
                    <a:lnTo>
                      <a:pt x="17040" y="13655"/>
                    </a:lnTo>
                    <a:cubicBezTo>
                      <a:pt x="17196" y="13591"/>
                      <a:pt x="17448" y="13474"/>
                      <a:pt x="17599" y="13393"/>
                    </a:cubicBezTo>
                    <a:cubicBezTo>
                      <a:pt x="17750" y="13312"/>
                      <a:pt x="17905" y="13246"/>
                      <a:pt x="17942" y="13246"/>
                    </a:cubicBezTo>
                    <a:cubicBezTo>
                      <a:pt x="17979" y="13246"/>
                      <a:pt x="18059" y="13199"/>
                      <a:pt x="18124" y="13142"/>
                    </a:cubicBezTo>
                    <a:cubicBezTo>
                      <a:pt x="18188" y="13086"/>
                      <a:pt x="18386" y="12962"/>
                      <a:pt x="18562" y="12872"/>
                    </a:cubicBezTo>
                    <a:cubicBezTo>
                      <a:pt x="18739" y="12782"/>
                      <a:pt x="18885" y="12700"/>
                      <a:pt x="18885" y="12689"/>
                    </a:cubicBezTo>
                    <a:cubicBezTo>
                      <a:pt x="18885" y="12670"/>
                      <a:pt x="18014" y="13053"/>
                      <a:pt x="17166" y="13444"/>
                    </a:cubicBezTo>
                    <a:cubicBezTo>
                      <a:pt x="16945" y="13546"/>
                      <a:pt x="16747" y="13631"/>
                      <a:pt x="16722" y="13631"/>
                    </a:cubicBezTo>
                    <a:cubicBezTo>
                      <a:pt x="16697" y="13631"/>
                      <a:pt x="16578" y="13467"/>
                      <a:pt x="16460" y="13266"/>
                    </a:cubicBezTo>
                    <a:cubicBezTo>
                      <a:pt x="16273" y="12947"/>
                      <a:pt x="16254" y="12886"/>
                      <a:pt x="16329" y="12817"/>
                    </a:cubicBezTo>
                    <a:cubicBezTo>
                      <a:pt x="16376" y="12773"/>
                      <a:pt x="16641" y="12539"/>
                      <a:pt x="16914" y="12296"/>
                    </a:cubicBezTo>
                    <a:cubicBezTo>
                      <a:pt x="17186" y="12053"/>
                      <a:pt x="17477" y="11738"/>
                      <a:pt x="17564" y="11592"/>
                    </a:cubicBezTo>
                    <a:cubicBezTo>
                      <a:pt x="17651" y="11447"/>
                      <a:pt x="17812" y="11242"/>
                      <a:pt x="17917" y="11139"/>
                    </a:cubicBezTo>
                    <a:cubicBezTo>
                      <a:pt x="18075" y="10985"/>
                      <a:pt x="19127" y="9354"/>
                      <a:pt x="19127" y="9263"/>
                    </a:cubicBezTo>
                    <a:cubicBezTo>
                      <a:pt x="19127" y="9248"/>
                      <a:pt x="19198" y="9164"/>
                      <a:pt x="19283" y="9077"/>
                    </a:cubicBezTo>
                    <a:cubicBezTo>
                      <a:pt x="19368" y="8989"/>
                      <a:pt x="19418" y="8886"/>
                      <a:pt x="19399" y="8846"/>
                    </a:cubicBezTo>
                    <a:cubicBezTo>
                      <a:pt x="19380" y="8806"/>
                      <a:pt x="19422" y="8638"/>
                      <a:pt x="19490" y="8469"/>
                    </a:cubicBezTo>
                    <a:cubicBezTo>
                      <a:pt x="19616" y="8152"/>
                      <a:pt x="19742" y="7412"/>
                      <a:pt x="19742" y="6974"/>
                    </a:cubicBezTo>
                    <a:cubicBezTo>
                      <a:pt x="19742" y="6760"/>
                      <a:pt x="19764" y="6711"/>
                      <a:pt x="19923" y="6601"/>
                    </a:cubicBezTo>
                    <a:cubicBezTo>
                      <a:pt x="20135" y="6454"/>
                      <a:pt x="20161" y="6382"/>
                      <a:pt x="19984" y="6426"/>
                    </a:cubicBezTo>
                    <a:cubicBezTo>
                      <a:pt x="19836" y="6463"/>
                      <a:pt x="19819" y="6432"/>
                      <a:pt x="19772" y="6004"/>
                    </a:cubicBezTo>
                    <a:cubicBezTo>
                      <a:pt x="19732" y="5635"/>
                      <a:pt x="19653" y="5307"/>
                      <a:pt x="19530" y="5027"/>
                    </a:cubicBezTo>
                    <a:cubicBezTo>
                      <a:pt x="19433" y="4805"/>
                      <a:pt x="19489" y="4713"/>
                      <a:pt x="19722" y="4713"/>
                    </a:cubicBezTo>
                    <a:cubicBezTo>
                      <a:pt x="19815" y="4713"/>
                      <a:pt x="19854" y="4695"/>
                      <a:pt x="19828" y="4661"/>
                    </a:cubicBezTo>
                    <a:cubicBezTo>
                      <a:pt x="19803" y="4630"/>
                      <a:pt x="19702" y="4618"/>
                      <a:pt x="19581" y="4633"/>
                    </a:cubicBezTo>
                    <a:cubicBezTo>
                      <a:pt x="19395" y="4657"/>
                      <a:pt x="19363" y="4644"/>
                      <a:pt x="19273" y="4506"/>
                    </a:cubicBezTo>
                    <a:cubicBezTo>
                      <a:pt x="19218" y="4422"/>
                      <a:pt x="19113" y="4288"/>
                      <a:pt x="19041" y="4208"/>
                    </a:cubicBezTo>
                    <a:cubicBezTo>
                      <a:pt x="18969" y="4129"/>
                      <a:pt x="18871" y="4000"/>
                      <a:pt x="18824" y="3926"/>
                    </a:cubicBezTo>
                    <a:cubicBezTo>
                      <a:pt x="18777" y="3852"/>
                      <a:pt x="18648" y="3710"/>
                      <a:pt x="18537" y="3608"/>
                    </a:cubicBezTo>
                    <a:cubicBezTo>
                      <a:pt x="18426" y="3506"/>
                      <a:pt x="18335" y="3407"/>
                      <a:pt x="18335" y="3389"/>
                    </a:cubicBezTo>
                    <a:cubicBezTo>
                      <a:pt x="18335" y="3372"/>
                      <a:pt x="18194" y="3227"/>
                      <a:pt x="18023" y="3071"/>
                    </a:cubicBezTo>
                    <a:cubicBezTo>
                      <a:pt x="17851" y="2916"/>
                      <a:pt x="17729" y="2769"/>
                      <a:pt x="17750" y="2742"/>
                    </a:cubicBezTo>
                    <a:cubicBezTo>
                      <a:pt x="17775" y="2710"/>
                      <a:pt x="17751" y="2699"/>
                      <a:pt x="17690" y="2718"/>
                    </a:cubicBezTo>
                    <a:cubicBezTo>
                      <a:pt x="17628" y="2737"/>
                      <a:pt x="17520" y="2697"/>
                      <a:pt x="17398" y="2606"/>
                    </a:cubicBezTo>
                    <a:cubicBezTo>
                      <a:pt x="17221" y="2476"/>
                      <a:pt x="16517" y="2056"/>
                      <a:pt x="16132" y="1851"/>
                    </a:cubicBezTo>
                    <a:cubicBezTo>
                      <a:pt x="15986" y="1773"/>
                      <a:pt x="15945" y="1693"/>
                      <a:pt x="15744" y="1096"/>
                    </a:cubicBezTo>
                    <a:cubicBezTo>
                      <a:pt x="15631" y="761"/>
                      <a:pt x="15416" y="472"/>
                      <a:pt x="15280" y="472"/>
                    </a:cubicBezTo>
                    <a:cubicBezTo>
                      <a:pt x="15089" y="472"/>
                      <a:pt x="15087" y="541"/>
                      <a:pt x="15275" y="774"/>
                    </a:cubicBezTo>
                    <a:cubicBezTo>
                      <a:pt x="15542" y="1106"/>
                      <a:pt x="15674" y="1578"/>
                      <a:pt x="15522" y="1653"/>
                    </a:cubicBezTo>
                    <a:cubicBezTo>
                      <a:pt x="15489" y="1669"/>
                      <a:pt x="15370" y="1652"/>
                      <a:pt x="15260" y="1613"/>
                    </a:cubicBezTo>
                    <a:cubicBezTo>
                      <a:pt x="14994" y="1519"/>
                      <a:pt x="14775" y="1493"/>
                      <a:pt x="13868" y="1454"/>
                    </a:cubicBezTo>
                    <a:cubicBezTo>
                      <a:pt x="12657" y="1401"/>
                      <a:pt x="10542" y="1475"/>
                      <a:pt x="9986" y="1589"/>
                    </a:cubicBezTo>
                    <a:cubicBezTo>
                      <a:pt x="9852" y="1616"/>
                      <a:pt x="9664" y="1645"/>
                      <a:pt x="9563" y="1653"/>
                    </a:cubicBezTo>
                    <a:cubicBezTo>
                      <a:pt x="9461" y="1660"/>
                      <a:pt x="9171" y="1712"/>
                      <a:pt x="8922" y="1768"/>
                    </a:cubicBezTo>
                    <a:cubicBezTo>
                      <a:pt x="8674" y="1823"/>
                      <a:pt x="8446" y="1855"/>
                      <a:pt x="8413" y="1839"/>
                    </a:cubicBezTo>
                    <a:cubicBezTo>
                      <a:pt x="8314" y="1791"/>
                      <a:pt x="8408" y="1442"/>
                      <a:pt x="8605" y="1128"/>
                    </a:cubicBezTo>
                    <a:cubicBezTo>
                      <a:pt x="8841" y="751"/>
                      <a:pt x="9340" y="311"/>
                      <a:pt x="9654" y="202"/>
                    </a:cubicBezTo>
                    <a:cubicBezTo>
                      <a:pt x="9787" y="155"/>
                      <a:pt x="9896" y="84"/>
                      <a:pt x="9896" y="47"/>
                    </a:cubicBezTo>
                    <a:cubicBezTo>
                      <a:pt x="9896" y="5"/>
                      <a:pt x="9860" y="-11"/>
                      <a:pt x="9800" y="7"/>
                    </a:cubicBezTo>
                    <a:close/>
                    <a:moveTo>
                      <a:pt x="20750" y="10543"/>
                    </a:moveTo>
                    <a:lnTo>
                      <a:pt x="20513" y="10615"/>
                    </a:lnTo>
                    <a:cubicBezTo>
                      <a:pt x="20383" y="10655"/>
                      <a:pt x="20264" y="10690"/>
                      <a:pt x="20251" y="10690"/>
                    </a:cubicBezTo>
                    <a:cubicBezTo>
                      <a:pt x="20238" y="10690"/>
                      <a:pt x="20093" y="10853"/>
                      <a:pt x="19928" y="11052"/>
                    </a:cubicBezTo>
                    <a:cubicBezTo>
                      <a:pt x="19629" y="11414"/>
                      <a:pt x="19495" y="11725"/>
                      <a:pt x="19495" y="12073"/>
                    </a:cubicBezTo>
                    <a:cubicBezTo>
                      <a:pt x="19495" y="12222"/>
                      <a:pt x="19447" y="12283"/>
                      <a:pt x="19202" y="12459"/>
                    </a:cubicBezTo>
                    <a:cubicBezTo>
                      <a:pt x="18922" y="12660"/>
                      <a:pt x="18922" y="12664"/>
                      <a:pt x="19152" y="12546"/>
                    </a:cubicBezTo>
                    <a:cubicBezTo>
                      <a:pt x="19433" y="12403"/>
                      <a:pt x="19456" y="12402"/>
                      <a:pt x="19565" y="12507"/>
                    </a:cubicBezTo>
                    <a:cubicBezTo>
                      <a:pt x="19612" y="12550"/>
                      <a:pt x="19759" y="12625"/>
                      <a:pt x="19893" y="12673"/>
                    </a:cubicBezTo>
                    <a:cubicBezTo>
                      <a:pt x="20218" y="12790"/>
                      <a:pt x="20638" y="12785"/>
                      <a:pt x="20886" y="12665"/>
                    </a:cubicBezTo>
                    <a:cubicBezTo>
                      <a:pt x="21134" y="12546"/>
                      <a:pt x="21572" y="12204"/>
                      <a:pt x="21572" y="12129"/>
                    </a:cubicBezTo>
                    <a:cubicBezTo>
                      <a:pt x="21572" y="12078"/>
                      <a:pt x="21467" y="12141"/>
                      <a:pt x="21143" y="12383"/>
                    </a:cubicBezTo>
                    <a:cubicBezTo>
                      <a:pt x="21085" y="12427"/>
                      <a:pt x="20907" y="12522"/>
                      <a:pt x="20750" y="12594"/>
                    </a:cubicBezTo>
                    <a:cubicBezTo>
                      <a:pt x="20375" y="12767"/>
                      <a:pt x="20061" y="12743"/>
                      <a:pt x="19762" y="12514"/>
                    </a:cubicBezTo>
                    <a:lnTo>
                      <a:pt x="19550" y="12355"/>
                    </a:lnTo>
                    <a:lnTo>
                      <a:pt x="19712" y="12264"/>
                    </a:lnTo>
                    <a:cubicBezTo>
                      <a:pt x="20088" y="12048"/>
                      <a:pt x="21193" y="11266"/>
                      <a:pt x="21229" y="11191"/>
                    </a:cubicBezTo>
                    <a:cubicBezTo>
                      <a:pt x="21311" y="11022"/>
                      <a:pt x="21187" y="11059"/>
                      <a:pt x="20942" y="11274"/>
                    </a:cubicBezTo>
                    <a:cubicBezTo>
                      <a:pt x="20681" y="11504"/>
                      <a:pt x="19819" y="12089"/>
                      <a:pt x="19742" y="12089"/>
                    </a:cubicBezTo>
                    <a:cubicBezTo>
                      <a:pt x="19643" y="12089"/>
                      <a:pt x="19637" y="12022"/>
                      <a:pt x="19707" y="11732"/>
                    </a:cubicBezTo>
                    <a:cubicBezTo>
                      <a:pt x="19787" y="11393"/>
                      <a:pt x="20065" y="11037"/>
                      <a:pt x="20498" y="10722"/>
                    </a:cubicBezTo>
                    <a:lnTo>
                      <a:pt x="20750" y="10543"/>
                    </a:lnTo>
                    <a:close/>
                    <a:moveTo>
                      <a:pt x="1708" y="11942"/>
                    </a:moveTo>
                    <a:cubicBezTo>
                      <a:pt x="1676" y="11942"/>
                      <a:pt x="1628" y="12026"/>
                      <a:pt x="1607" y="12125"/>
                    </a:cubicBezTo>
                    <a:cubicBezTo>
                      <a:pt x="1586" y="12224"/>
                      <a:pt x="1547" y="12366"/>
                      <a:pt x="1516" y="12443"/>
                    </a:cubicBezTo>
                    <a:cubicBezTo>
                      <a:pt x="1485" y="12520"/>
                      <a:pt x="1461" y="12630"/>
                      <a:pt x="1461" y="12689"/>
                    </a:cubicBezTo>
                    <a:cubicBezTo>
                      <a:pt x="1461" y="12889"/>
                      <a:pt x="1333" y="12915"/>
                      <a:pt x="841" y="12809"/>
                    </a:cubicBezTo>
                    <a:cubicBezTo>
                      <a:pt x="148" y="12660"/>
                      <a:pt x="-28" y="12638"/>
                      <a:pt x="4" y="12713"/>
                    </a:cubicBezTo>
                    <a:cubicBezTo>
                      <a:pt x="38" y="12793"/>
                      <a:pt x="390" y="12895"/>
                      <a:pt x="866" y="12956"/>
                    </a:cubicBezTo>
                    <a:cubicBezTo>
                      <a:pt x="1068" y="12981"/>
                      <a:pt x="1258" y="13019"/>
                      <a:pt x="1289" y="13043"/>
                    </a:cubicBezTo>
                    <a:cubicBezTo>
                      <a:pt x="1361" y="13099"/>
                      <a:pt x="1265" y="13249"/>
                      <a:pt x="972" y="13532"/>
                    </a:cubicBezTo>
                    <a:cubicBezTo>
                      <a:pt x="848" y="13651"/>
                      <a:pt x="724" y="13777"/>
                      <a:pt x="700" y="13810"/>
                    </a:cubicBezTo>
                    <a:cubicBezTo>
                      <a:pt x="619" y="13919"/>
                      <a:pt x="777" y="13872"/>
                      <a:pt x="992" y="13723"/>
                    </a:cubicBezTo>
                    <a:cubicBezTo>
                      <a:pt x="1108" y="13642"/>
                      <a:pt x="1224" y="13517"/>
                      <a:pt x="1244" y="13444"/>
                    </a:cubicBezTo>
                    <a:cubicBezTo>
                      <a:pt x="1264" y="13372"/>
                      <a:pt x="1332" y="13244"/>
                      <a:pt x="1395" y="13162"/>
                    </a:cubicBezTo>
                    <a:cubicBezTo>
                      <a:pt x="1506" y="13019"/>
                      <a:pt x="1519" y="13018"/>
                      <a:pt x="1773" y="13059"/>
                    </a:cubicBezTo>
                    <a:cubicBezTo>
                      <a:pt x="1919" y="13083"/>
                      <a:pt x="2135" y="13110"/>
                      <a:pt x="2252" y="13123"/>
                    </a:cubicBezTo>
                    <a:lnTo>
                      <a:pt x="2469" y="13146"/>
                    </a:lnTo>
                    <a:lnTo>
                      <a:pt x="2222" y="13079"/>
                    </a:lnTo>
                    <a:cubicBezTo>
                      <a:pt x="2088" y="13042"/>
                      <a:pt x="1921" y="13009"/>
                      <a:pt x="1849" y="13007"/>
                    </a:cubicBezTo>
                    <a:cubicBezTo>
                      <a:pt x="1603" y="13000"/>
                      <a:pt x="1552" y="12888"/>
                      <a:pt x="1662" y="12578"/>
                    </a:cubicBezTo>
                    <a:cubicBezTo>
                      <a:pt x="1773" y="12268"/>
                      <a:pt x="1798" y="11942"/>
                      <a:pt x="1708" y="11942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245" name="Grouper"/>
          <p:cNvGrpSpPr/>
          <p:nvPr/>
        </p:nvGrpSpPr>
        <p:grpSpPr>
          <a:xfrm>
            <a:off x="7872614" y="1144900"/>
            <a:ext cx="4400558" cy="2978991"/>
            <a:chOff x="0" y="0"/>
            <a:chExt cx="4400557" cy="2978990"/>
          </a:xfrm>
        </p:grpSpPr>
        <p:sp>
          <p:nvSpPr>
            <p:cNvPr id="252" name="Ligne de connexion"/>
            <p:cNvSpPr/>
            <p:nvPr/>
          </p:nvSpPr>
          <p:spPr>
            <a:xfrm>
              <a:off x="0" y="1584631"/>
              <a:ext cx="2764259" cy="1394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853" y="20641"/>
                    <a:pt x="16053" y="13441"/>
                    <a:pt x="21600" y="0"/>
                  </a:cubicBezTo>
                </a:path>
              </a:pathLst>
            </a:custGeom>
            <a:noFill/>
            <a:ln w="177800" cap="flat">
              <a:solidFill>
                <a:schemeClr val="accent1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  <p:pic>
          <p:nvPicPr>
            <p:cNvPr id="244" name="images.png" descr="images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6898"/>
            <a:stretch>
              <a:fillRect/>
            </a:stretch>
          </p:blipFill>
          <p:spPr>
            <a:xfrm>
              <a:off x="2947327" y="0"/>
              <a:ext cx="1453231" cy="14465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6" name="Futur"/>
          <p:cNvSpPr txBox="1"/>
          <p:nvPr/>
        </p:nvSpPr>
        <p:spPr>
          <a:xfrm>
            <a:off x="10537611" y="2746508"/>
            <a:ext cx="2215555" cy="613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pPr/>
            <a:r>
              <a:t>Futur</a:t>
            </a:r>
          </a:p>
        </p:txBody>
      </p:sp>
      <p:sp>
        <p:nvSpPr>
          <p:cNvPr id="247" name="Présent"/>
          <p:cNvSpPr txBox="1"/>
          <p:nvPr/>
        </p:nvSpPr>
        <p:spPr>
          <a:xfrm>
            <a:off x="5751698" y="7367378"/>
            <a:ext cx="2215555" cy="613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pPr/>
            <a:r>
              <a:t>Présent</a:t>
            </a:r>
          </a:p>
        </p:txBody>
      </p:sp>
      <p:grpSp>
        <p:nvGrpSpPr>
          <p:cNvPr id="251" name="Grouper"/>
          <p:cNvGrpSpPr/>
          <p:nvPr/>
        </p:nvGrpSpPr>
        <p:grpSpPr>
          <a:xfrm>
            <a:off x="582151" y="5294124"/>
            <a:ext cx="4283143" cy="3892258"/>
            <a:chOff x="67" y="0"/>
            <a:chExt cx="4283141" cy="3892256"/>
          </a:xfrm>
        </p:grpSpPr>
        <p:pic>
          <p:nvPicPr>
            <p:cNvPr id="248" name="58e38b08204d556bbd97b15a.png" descr="58e38b08204d556bbd97b15a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1494" t="12328" r="2509" b="6181"/>
            <a:stretch>
              <a:fillRect/>
            </a:stretch>
          </p:blipFill>
          <p:spPr>
            <a:xfrm>
              <a:off x="67" y="1889485"/>
              <a:ext cx="3145736" cy="2002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580" fill="norm" stroke="1" extrusionOk="0">
                  <a:moveTo>
                    <a:pt x="7759" y="13"/>
                  </a:moveTo>
                  <a:cubicBezTo>
                    <a:pt x="7641" y="35"/>
                    <a:pt x="7556" y="87"/>
                    <a:pt x="7435" y="180"/>
                  </a:cubicBezTo>
                  <a:cubicBezTo>
                    <a:pt x="7021" y="497"/>
                    <a:pt x="6825" y="680"/>
                    <a:pt x="6532" y="1018"/>
                  </a:cubicBezTo>
                  <a:cubicBezTo>
                    <a:pt x="6385" y="1187"/>
                    <a:pt x="6233" y="1326"/>
                    <a:pt x="6195" y="1326"/>
                  </a:cubicBezTo>
                  <a:cubicBezTo>
                    <a:pt x="6156" y="1326"/>
                    <a:pt x="6030" y="1429"/>
                    <a:pt x="5917" y="1561"/>
                  </a:cubicBezTo>
                  <a:cubicBezTo>
                    <a:pt x="5804" y="1692"/>
                    <a:pt x="5661" y="1800"/>
                    <a:pt x="5599" y="1800"/>
                  </a:cubicBezTo>
                  <a:cubicBezTo>
                    <a:pt x="5536" y="1800"/>
                    <a:pt x="5442" y="1930"/>
                    <a:pt x="5384" y="2095"/>
                  </a:cubicBezTo>
                  <a:cubicBezTo>
                    <a:pt x="5327" y="2258"/>
                    <a:pt x="5000" y="2990"/>
                    <a:pt x="4658" y="3720"/>
                  </a:cubicBezTo>
                  <a:cubicBezTo>
                    <a:pt x="4315" y="4451"/>
                    <a:pt x="4037" y="5078"/>
                    <a:pt x="4037" y="5115"/>
                  </a:cubicBezTo>
                  <a:cubicBezTo>
                    <a:pt x="4037" y="5151"/>
                    <a:pt x="3994" y="5249"/>
                    <a:pt x="3942" y="5333"/>
                  </a:cubicBezTo>
                  <a:cubicBezTo>
                    <a:pt x="3853" y="5474"/>
                    <a:pt x="3748" y="5686"/>
                    <a:pt x="3014" y="7231"/>
                  </a:cubicBezTo>
                  <a:cubicBezTo>
                    <a:pt x="2858" y="7561"/>
                    <a:pt x="2485" y="8344"/>
                    <a:pt x="2184" y="8972"/>
                  </a:cubicBezTo>
                  <a:cubicBezTo>
                    <a:pt x="1884" y="9600"/>
                    <a:pt x="1447" y="10525"/>
                    <a:pt x="1213" y="11029"/>
                  </a:cubicBezTo>
                  <a:cubicBezTo>
                    <a:pt x="979" y="11532"/>
                    <a:pt x="724" y="12063"/>
                    <a:pt x="645" y="12205"/>
                  </a:cubicBezTo>
                  <a:cubicBezTo>
                    <a:pt x="458" y="12540"/>
                    <a:pt x="62" y="13466"/>
                    <a:pt x="11" y="13684"/>
                  </a:cubicBezTo>
                  <a:cubicBezTo>
                    <a:pt x="-19" y="13812"/>
                    <a:pt x="12" y="13879"/>
                    <a:pt x="136" y="13950"/>
                  </a:cubicBezTo>
                  <a:cubicBezTo>
                    <a:pt x="227" y="14002"/>
                    <a:pt x="410" y="14127"/>
                    <a:pt x="544" y="14228"/>
                  </a:cubicBezTo>
                  <a:cubicBezTo>
                    <a:pt x="677" y="14328"/>
                    <a:pt x="924" y="14472"/>
                    <a:pt x="1091" y="14548"/>
                  </a:cubicBezTo>
                  <a:cubicBezTo>
                    <a:pt x="1258" y="14625"/>
                    <a:pt x="1586" y="14803"/>
                    <a:pt x="1820" y="14946"/>
                  </a:cubicBezTo>
                  <a:cubicBezTo>
                    <a:pt x="2054" y="15088"/>
                    <a:pt x="2287" y="15213"/>
                    <a:pt x="2337" y="15224"/>
                  </a:cubicBezTo>
                  <a:cubicBezTo>
                    <a:pt x="2415" y="15240"/>
                    <a:pt x="3342" y="15683"/>
                    <a:pt x="3610" y="15831"/>
                  </a:cubicBezTo>
                  <a:cubicBezTo>
                    <a:pt x="3660" y="15859"/>
                    <a:pt x="3742" y="15893"/>
                    <a:pt x="3792" y="15908"/>
                  </a:cubicBezTo>
                  <a:cubicBezTo>
                    <a:pt x="3973" y="15963"/>
                    <a:pt x="4795" y="16338"/>
                    <a:pt x="5125" y="16515"/>
                  </a:cubicBezTo>
                  <a:cubicBezTo>
                    <a:pt x="5311" y="16615"/>
                    <a:pt x="5540" y="16726"/>
                    <a:pt x="5634" y="16759"/>
                  </a:cubicBezTo>
                  <a:cubicBezTo>
                    <a:pt x="5734" y="16795"/>
                    <a:pt x="5847" y="16933"/>
                    <a:pt x="5906" y="17097"/>
                  </a:cubicBezTo>
                  <a:cubicBezTo>
                    <a:pt x="6004" y="17366"/>
                    <a:pt x="6025" y="17376"/>
                    <a:pt x="6434" y="17366"/>
                  </a:cubicBezTo>
                  <a:cubicBezTo>
                    <a:pt x="6845" y="17357"/>
                    <a:pt x="7266" y="17508"/>
                    <a:pt x="7729" y="17833"/>
                  </a:cubicBezTo>
                  <a:cubicBezTo>
                    <a:pt x="7856" y="17921"/>
                    <a:pt x="8029" y="17958"/>
                    <a:pt x="8186" y="17927"/>
                  </a:cubicBezTo>
                  <a:cubicBezTo>
                    <a:pt x="8795" y="17804"/>
                    <a:pt x="8744" y="17780"/>
                    <a:pt x="8725" y="18145"/>
                  </a:cubicBezTo>
                  <a:cubicBezTo>
                    <a:pt x="8716" y="18327"/>
                    <a:pt x="8665" y="18609"/>
                    <a:pt x="8613" y="18769"/>
                  </a:cubicBezTo>
                  <a:cubicBezTo>
                    <a:pt x="8486" y="19165"/>
                    <a:pt x="8380" y="19687"/>
                    <a:pt x="8254" y="20539"/>
                  </a:cubicBezTo>
                  <a:cubicBezTo>
                    <a:pt x="8196" y="20934"/>
                    <a:pt x="8126" y="21298"/>
                    <a:pt x="8096" y="21348"/>
                  </a:cubicBezTo>
                  <a:cubicBezTo>
                    <a:pt x="8067" y="21398"/>
                    <a:pt x="8042" y="21477"/>
                    <a:pt x="8042" y="21523"/>
                  </a:cubicBezTo>
                  <a:cubicBezTo>
                    <a:pt x="8042" y="21569"/>
                    <a:pt x="8117" y="21591"/>
                    <a:pt x="8208" y="21574"/>
                  </a:cubicBezTo>
                  <a:cubicBezTo>
                    <a:pt x="8364" y="21546"/>
                    <a:pt x="8384" y="21490"/>
                    <a:pt x="8532" y="20565"/>
                  </a:cubicBezTo>
                  <a:cubicBezTo>
                    <a:pt x="8618" y="20026"/>
                    <a:pt x="8679" y="19586"/>
                    <a:pt x="8668" y="19586"/>
                  </a:cubicBezTo>
                  <a:cubicBezTo>
                    <a:pt x="8657" y="19586"/>
                    <a:pt x="8692" y="19478"/>
                    <a:pt x="8747" y="19346"/>
                  </a:cubicBezTo>
                  <a:cubicBezTo>
                    <a:pt x="8801" y="19215"/>
                    <a:pt x="8826" y="19107"/>
                    <a:pt x="8801" y="19107"/>
                  </a:cubicBezTo>
                  <a:cubicBezTo>
                    <a:pt x="8777" y="19107"/>
                    <a:pt x="8793" y="19036"/>
                    <a:pt x="8839" y="18949"/>
                  </a:cubicBezTo>
                  <a:cubicBezTo>
                    <a:pt x="8885" y="18862"/>
                    <a:pt x="8916" y="18775"/>
                    <a:pt x="8907" y="18756"/>
                  </a:cubicBezTo>
                  <a:cubicBezTo>
                    <a:pt x="8869" y="18678"/>
                    <a:pt x="8981" y="18165"/>
                    <a:pt x="9122" y="17781"/>
                  </a:cubicBezTo>
                  <a:cubicBezTo>
                    <a:pt x="9296" y="17307"/>
                    <a:pt x="9219" y="17316"/>
                    <a:pt x="10230" y="17700"/>
                  </a:cubicBezTo>
                  <a:cubicBezTo>
                    <a:pt x="10977" y="17984"/>
                    <a:pt x="11756" y="18254"/>
                    <a:pt x="12931" y="18636"/>
                  </a:cubicBezTo>
                  <a:cubicBezTo>
                    <a:pt x="13399" y="18789"/>
                    <a:pt x="13823" y="18936"/>
                    <a:pt x="13873" y="18966"/>
                  </a:cubicBezTo>
                  <a:cubicBezTo>
                    <a:pt x="13957" y="19017"/>
                    <a:pt x="14644" y="19251"/>
                    <a:pt x="15570" y="19539"/>
                  </a:cubicBezTo>
                  <a:cubicBezTo>
                    <a:pt x="16102" y="19704"/>
                    <a:pt x="17332" y="20130"/>
                    <a:pt x="17818" y="20321"/>
                  </a:cubicBezTo>
                  <a:cubicBezTo>
                    <a:pt x="18468" y="20577"/>
                    <a:pt x="19486" y="20901"/>
                    <a:pt x="19526" y="20864"/>
                  </a:cubicBezTo>
                  <a:cubicBezTo>
                    <a:pt x="19558" y="20836"/>
                    <a:pt x="19628" y="20245"/>
                    <a:pt x="19670" y="19676"/>
                  </a:cubicBezTo>
                  <a:cubicBezTo>
                    <a:pt x="19676" y="19595"/>
                    <a:pt x="19712" y="19379"/>
                    <a:pt x="19749" y="19197"/>
                  </a:cubicBezTo>
                  <a:cubicBezTo>
                    <a:pt x="19786" y="19015"/>
                    <a:pt x="19834" y="18672"/>
                    <a:pt x="19855" y="18435"/>
                  </a:cubicBezTo>
                  <a:cubicBezTo>
                    <a:pt x="19876" y="18199"/>
                    <a:pt x="19913" y="17962"/>
                    <a:pt x="19940" y="17909"/>
                  </a:cubicBezTo>
                  <a:cubicBezTo>
                    <a:pt x="19966" y="17857"/>
                    <a:pt x="20004" y="17687"/>
                    <a:pt x="20021" y="17529"/>
                  </a:cubicBezTo>
                  <a:cubicBezTo>
                    <a:pt x="20039" y="17371"/>
                    <a:pt x="20069" y="17134"/>
                    <a:pt x="20089" y="17003"/>
                  </a:cubicBezTo>
                  <a:cubicBezTo>
                    <a:pt x="20109" y="16871"/>
                    <a:pt x="20156" y="16485"/>
                    <a:pt x="20193" y="16143"/>
                  </a:cubicBezTo>
                  <a:cubicBezTo>
                    <a:pt x="20229" y="15802"/>
                    <a:pt x="20296" y="15340"/>
                    <a:pt x="20342" y="15117"/>
                  </a:cubicBezTo>
                  <a:cubicBezTo>
                    <a:pt x="20389" y="14894"/>
                    <a:pt x="20443" y="14570"/>
                    <a:pt x="20462" y="14399"/>
                  </a:cubicBezTo>
                  <a:cubicBezTo>
                    <a:pt x="20481" y="14227"/>
                    <a:pt x="20521" y="13925"/>
                    <a:pt x="20555" y="13727"/>
                  </a:cubicBezTo>
                  <a:cubicBezTo>
                    <a:pt x="20588" y="13529"/>
                    <a:pt x="20611" y="13313"/>
                    <a:pt x="20603" y="13248"/>
                  </a:cubicBezTo>
                  <a:cubicBezTo>
                    <a:pt x="20596" y="13183"/>
                    <a:pt x="20626" y="12937"/>
                    <a:pt x="20669" y="12701"/>
                  </a:cubicBezTo>
                  <a:cubicBezTo>
                    <a:pt x="20712" y="12464"/>
                    <a:pt x="20758" y="12169"/>
                    <a:pt x="20772" y="12042"/>
                  </a:cubicBezTo>
                  <a:cubicBezTo>
                    <a:pt x="20787" y="11916"/>
                    <a:pt x="20822" y="11739"/>
                    <a:pt x="20851" y="11653"/>
                  </a:cubicBezTo>
                  <a:cubicBezTo>
                    <a:pt x="20880" y="11567"/>
                    <a:pt x="20923" y="11317"/>
                    <a:pt x="20944" y="11097"/>
                  </a:cubicBezTo>
                  <a:cubicBezTo>
                    <a:pt x="20964" y="10877"/>
                    <a:pt x="20993" y="10581"/>
                    <a:pt x="21006" y="10434"/>
                  </a:cubicBezTo>
                  <a:cubicBezTo>
                    <a:pt x="21020" y="10288"/>
                    <a:pt x="21048" y="10061"/>
                    <a:pt x="21069" y="9930"/>
                  </a:cubicBezTo>
                  <a:cubicBezTo>
                    <a:pt x="21105" y="9706"/>
                    <a:pt x="21190" y="9070"/>
                    <a:pt x="21243" y="8638"/>
                  </a:cubicBezTo>
                  <a:cubicBezTo>
                    <a:pt x="21256" y="8533"/>
                    <a:pt x="21282" y="8384"/>
                    <a:pt x="21300" y="8305"/>
                  </a:cubicBezTo>
                  <a:cubicBezTo>
                    <a:pt x="21318" y="8226"/>
                    <a:pt x="21345" y="8031"/>
                    <a:pt x="21360" y="7873"/>
                  </a:cubicBezTo>
                  <a:cubicBezTo>
                    <a:pt x="21374" y="7715"/>
                    <a:pt x="21413" y="7412"/>
                    <a:pt x="21447" y="7201"/>
                  </a:cubicBezTo>
                  <a:cubicBezTo>
                    <a:pt x="21481" y="6991"/>
                    <a:pt x="21526" y="6597"/>
                    <a:pt x="21548" y="6320"/>
                  </a:cubicBezTo>
                  <a:cubicBezTo>
                    <a:pt x="21581" y="5883"/>
                    <a:pt x="21571" y="5816"/>
                    <a:pt x="21477" y="5803"/>
                  </a:cubicBezTo>
                  <a:cubicBezTo>
                    <a:pt x="21274" y="5776"/>
                    <a:pt x="21250" y="5766"/>
                    <a:pt x="21159" y="5675"/>
                  </a:cubicBezTo>
                  <a:cubicBezTo>
                    <a:pt x="21108" y="5624"/>
                    <a:pt x="21053" y="5576"/>
                    <a:pt x="21036" y="5572"/>
                  </a:cubicBezTo>
                  <a:cubicBezTo>
                    <a:pt x="20965" y="5556"/>
                    <a:pt x="20549" y="5125"/>
                    <a:pt x="20549" y="5068"/>
                  </a:cubicBezTo>
                  <a:cubicBezTo>
                    <a:pt x="20549" y="4885"/>
                    <a:pt x="19694" y="4016"/>
                    <a:pt x="19366" y="3866"/>
                  </a:cubicBezTo>
                  <a:cubicBezTo>
                    <a:pt x="19165" y="3774"/>
                    <a:pt x="18948" y="3659"/>
                    <a:pt x="18881" y="3609"/>
                  </a:cubicBezTo>
                  <a:cubicBezTo>
                    <a:pt x="18815" y="3560"/>
                    <a:pt x="18695" y="3500"/>
                    <a:pt x="18617" y="3477"/>
                  </a:cubicBezTo>
                  <a:cubicBezTo>
                    <a:pt x="18540" y="3454"/>
                    <a:pt x="18426" y="3409"/>
                    <a:pt x="18364" y="3378"/>
                  </a:cubicBezTo>
                  <a:cubicBezTo>
                    <a:pt x="18303" y="3348"/>
                    <a:pt x="18191" y="3307"/>
                    <a:pt x="18117" y="3284"/>
                  </a:cubicBezTo>
                  <a:cubicBezTo>
                    <a:pt x="18001" y="3249"/>
                    <a:pt x="17811" y="3163"/>
                    <a:pt x="17469" y="2993"/>
                  </a:cubicBezTo>
                  <a:cubicBezTo>
                    <a:pt x="17427" y="2973"/>
                    <a:pt x="17383" y="2965"/>
                    <a:pt x="17371" y="2976"/>
                  </a:cubicBezTo>
                  <a:cubicBezTo>
                    <a:pt x="17360" y="2988"/>
                    <a:pt x="17312" y="2950"/>
                    <a:pt x="17265" y="2891"/>
                  </a:cubicBezTo>
                  <a:cubicBezTo>
                    <a:pt x="17218" y="2832"/>
                    <a:pt x="17072" y="2749"/>
                    <a:pt x="16939" y="2707"/>
                  </a:cubicBezTo>
                  <a:cubicBezTo>
                    <a:pt x="16805" y="2665"/>
                    <a:pt x="16667" y="2619"/>
                    <a:pt x="16634" y="2604"/>
                  </a:cubicBezTo>
                  <a:cubicBezTo>
                    <a:pt x="16601" y="2589"/>
                    <a:pt x="16501" y="2552"/>
                    <a:pt x="16414" y="2523"/>
                  </a:cubicBezTo>
                  <a:cubicBezTo>
                    <a:pt x="16326" y="2494"/>
                    <a:pt x="16137" y="2386"/>
                    <a:pt x="15989" y="2284"/>
                  </a:cubicBezTo>
                  <a:cubicBezTo>
                    <a:pt x="15622" y="2028"/>
                    <a:pt x="15357" y="1948"/>
                    <a:pt x="14964" y="1963"/>
                  </a:cubicBezTo>
                  <a:cubicBezTo>
                    <a:pt x="14600" y="1977"/>
                    <a:pt x="14496" y="2035"/>
                    <a:pt x="13995" y="2502"/>
                  </a:cubicBezTo>
                  <a:cubicBezTo>
                    <a:pt x="13698" y="2778"/>
                    <a:pt x="13576" y="2983"/>
                    <a:pt x="13350" y="3584"/>
                  </a:cubicBezTo>
                  <a:cubicBezTo>
                    <a:pt x="13257" y="3831"/>
                    <a:pt x="13126" y="3647"/>
                    <a:pt x="13018" y="3117"/>
                  </a:cubicBezTo>
                  <a:cubicBezTo>
                    <a:pt x="12918" y="2626"/>
                    <a:pt x="12260" y="1550"/>
                    <a:pt x="11897" y="1287"/>
                  </a:cubicBezTo>
                  <a:cubicBezTo>
                    <a:pt x="11764" y="1191"/>
                    <a:pt x="11626" y="1051"/>
                    <a:pt x="11590" y="979"/>
                  </a:cubicBezTo>
                  <a:cubicBezTo>
                    <a:pt x="11529" y="859"/>
                    <a:pt x="11063" y="634"/>
                    <a:pt x="10624" y="513"/>
                  </a:cubicBezTo>
                  <a:cubicBezTo>
                    <a:pt x="10524" y="486"/>
                    <a:pt x="10381" y="442"/>
                    <a:pt x="10306" y="415"/>
                  </a:cubicBezTo>
                  <a:cubicBezTo>
                    <a:pt x="10231" y="388"/>
                    <a:pt x="10106" y="348"/>
                    <a:pt x="10031" y="321"/>
                  </a:cubicBezTo>
                  <a:cubicBezTo>
                    <a:pt x="9956" y="294"/>
                    <a:pt x="9757" y="247"/>
                    <a:pt x="9590" y="218"/>
                  </a:cubicBezTo>
                  <a:cubicBezTo>
                    <a:pt x="9423" y="189"/>
                    <a:pt x="9193" y="144"/>
                    <a:pt x="9076" y="120"/>
                  </a:cubicBezTo>
                  <a:cubicBezTo>
                    <a:pt x="8959" y="95"/>
                    <a:pt x="8604" y="50"/>
                    <a:pt x="8287" y="21"/>
                  </a:cubicBezTo>
                  <a:cubicBezTo>
                    <a:pt x="8032" y="-2"/>
                    <a:pt x="7878" y="-9"/>
                    <a:pt x="7759" y="13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53" name="Ligne de connexion"/>
            <p:cNvSpPr/>
            <p:nvPr/>
          </p:nvSpPr>
          <p:spPr>
            <a:xfrm>
              <a:off x="1838346" y="356405"/>
              <a:ext cx="2444863" cy="1393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643" y="1402"/>
                    <a:pt x="3443" y="8602"/>
                    <a:pt x="0" y="21600"/>
                  </a:cubicBezTo>
                </a:path>
              </a:pathLst>
            </a:custGeom>
            <a:noFill/>
            <a:ln w="177800" cap="flat">
              <a:solidFill>
                <a:schemeClr val="accent1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250" name="FOI"/>
            <p:cNvSpPr txBox="1"/>
            <p:nvPr/>
          </p:nvSpPr>
          <p:spPr>
            <a:xfrm>
              <a:off x="1287498" y="0"/>
              <a:ext cx="2215555" cy="6131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>
                <a:defRPr sz="3200"/>
              </a:lvl1pPr>
            </a:lstStyle>
            <a:p>
              <a:pPr/>
              <a:r>
                <a:t>FOI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6" grpId="1"/>
      <p:bldP build="whole" bldLvl="1" animBg="1" rev="0" advAuto="0" spid="247" grpId="3"/>
      <p:bldP build="whole" bldLvl="1" animBg="1" rev="0" advAuto="0" spid="251" grpId="6"/>
      <p:bldP build="whole" bldLvl="1" animBg="1" rev="0" advAuto="0" spid="246" grpId="2"/>
      <p:bldP build="whole" bldLvl="1" animBg="1" rev="0" advAuto="0" spid="245" grpId="5"/>
      <p:bldP build="whole" bldLvl="1" animBg="1" rev="0" advAuto="0" spid="242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Foi ="/>
          <p:cNvSpPr txBox="1"/>
          <p:nvPr>
            <p:ph type="title"/>
          </p:nvPr>
        </p:nvSpPr>
        <p:spPr>
          <a:xfrm>
            <a:off x="635981" y="-263899"/>
            <a:ext cx="11099801" cy="2159001"/>
          </a:xfrm>
          <a:prstGeom prst="rect">
            <a:avLst/>
          </a:prstGeom>
        </p:spPr>
        <p:txBody>
          <a:bodyPr/>
          <a:lstStyle/>
          <a:p>
            <a:pPr/>
            <a:r>
              <a:t>Foi = </a:t>
            </a:r>
          </a:p>
        </p:txBody>
      </p:sp>
      <p:sp>
        <p:nvSpPr>
          <p:cNvPr id="256" name="Heb 11:1: Or, la foi est une ferme assurance des choses qu’on espère, une démonstration de celles qu’on ne voit pas."/>
          <p:cNvSpPr txBox="1"/>
          <p:nvPr/>
        </p:nvSpPr>
        <p:spPr>
          <a:xfrm>
            <a:off x="2731823" y="2894194"/>
            <a:ext cx="690811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i="1" sz="1800">
                <a:latin typeface="+mj-lt"/>
                <a:ea typeface="+mj-ea"/>
                <a:cs typeface="+mj-cs"/>
                <a:sym typeface="Helvetica"/>
              </a:defRPr>
            </a:pPr>
            <a:r>
              <a:rPr u="sng"/>
              <a:t>Heb 11:1: </a:t>
            </a:r>
            <a:r>
              <a:t>Or, la foi est une ferme assurance des choses qu’on espère, une démonstration de celles qu’on ne voit pas.</a:t>
            </a:r>
          </a:p>
        </p:txBody>
      </p:sp>
      <p:sp>
        <p:nvSpPr>
          <p:cNvPr id="257" name="Heb 11:6: Or, sans la foi, il est impossible de lui être agréable; car il faut que celui qui s’approche de Dieu croie que Dieu existe, et qu’il récompense ceux qui le cherchent (Sem)"/>
          <p:cNvSpPr txBox="1"/>
          <p:nvPr/>
        </p:nvSpPr>
        <p:spPr>
          <a:xfrm>
            <a:off x="1807039" y="4634046"/>
            <a:ext cx="10046455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i="1" sz="1800">
                <a:latin typeface="+mj-lt"/>
                <a:ea typeface="+mj-ea"/>
                <a:cs typeface="+mj-cs"/>
                <a:sym typeface="Helvetica"/>
              </a:defRPr>
            </a:pPr>
            <a:r>
              <a:rPr u="sng"/>
              <a:t>Heb 11:6: </a:t>
            </a:r>
            <a:r>
              <a:t>Or, sans la foi, il est impossible de lui être agréable; car il faut que celui qui s’approche de Dieu croie que Dieu existe, et qu’il récompense ceux qui le cherchent (Sem)</a:t>
            </a:r>
          </a:p>
        </p:txBody>
      </p:sp>
      <p:sp>
        <p:nvSpPr>
          <p:cNvPr id="258" name="Abandon total et soumission à Jésus"/>
          <p:cNvSpPr txBox="1"/>
          <p:nvPr/>
        </p:nvSpPr>
        <p:spPr>
          <a:xfrm>
            <a:off x="555393" y="6373896"/>
            <a:ext cx="1163391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000">
                <a:solidFill>
                  <a:schemeClr val="accent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Abandon total et soumission à Jésus</a:t>
            </a:r>
          </a:p>
        </p:txBody>
      </p:sp>
      <p:sp>
        <p:nvSpPr>
          <p:cNvPr id="259" name="Heb 5:7 Il (Jésus) a été exaucé à cause de sa soumission à Dieu"/>
          <p:cNvSpPr txBox="1"/>
          <p:nvPr/>
        </p:nvSpPr>
        <p:spPr>
          <a:xfrm>
            <a:off x="2918294" y="7859748"/>
            <a:ext cx="6908117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i="1" sz="1800">
                <a:solidFill>
                  <a:schemeClr val="accent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u="sng"/>
              <a:t>Heb 5:7 </a:t>
            </a:r>
            <a:r>
              <a:t>Il (Jésus) a été exaucé à cause de sa soumission à Dieu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7" grpId="2"/>
      <p:bldP build="whole" bldLvl="1" animBg="1" rev="0" advAuto="0" spid="259" grpId="4"/>
      <p:bldP build="whole" bldLvl="1" animBg="1" rev="0" advAuto="0" spid="256" grpId="1"/>
      <p:bldP build="whole" bldLvl="1" animBg="1" rev="0" advAuto="0" spid="258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7 leçons à reteni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7 leçons à retenir</a:t>
            </a:r>
          </a:p>
        </p:txBody>
      </p:sp>
      <p:sp>
        <p:nvSpPr>
          <p:cNvPr id="262" name="C’est normal d’avoir peur…"/>
          <p:cNvSpPr txBox="1"/>
          <p:nvPr>
            <p:ph type="body" sz="half" idx="1"/>
          </p:nvPr>
        </p:nvSpPr>
        <p:spPr>
          <a:xfrm>
            <a:off x="969316" y="3447935"/>
            <a:ext cx="7193636" cy="3556516"/>
          </a:xfrm>
          <a:prstGeom prst="rect">
            <a:avLst/>
          </a:prstGeom>
        </p:spPr>
        <p:txBody>
          <a:bodyPr/>
          <a:lstStyle/>
          <a:p>
            <a:pPr marL="304800" indent="-304800" defTabSz="280415">
              <a:spcBef>
                <a:spcPts val="2000"/>
              </a:spcBef>
              <a:buSzPct val="100000"/>
              <a:buAutoNum type="arabicPeriod" startAt="1"/>
              <a:defRPr sz="1727"/>
            </a:pPr>
            <a:r>
              <a:t>C’est normal d’avoir peur</a:t>
            </a:r>
          </a:p>
          <a:p>
            <a:pPr marL="304800" indent="-304800" defTabSz="280415">
              <a:spcBef>
                <a:spcPts val="2000"/>
              </a:spcBef>
              <a:buSzPct val="100000"/>
              <a:buAutoNum type="arabicPeriod" startAt="1"/>
              <a:defRPr sz="1727"/>
            </a:pPr>
            <a:r>
              <a:t>Abandon et soumission à Jésus</a:t>
            </a:r>
          </a:p>
          <a:p>
            <a:pPr marL="304800" indent="-304800" defTabSz="280415">
              <a:spcBef>
                <a:spcPts val="2000"/>
              </a:spcBef>
              <a:buSzPct val="100000"/>
              <a:buAutoNum type="arabicPeriod" startAt="1"/>
              <a:defRPr sz="1727"/>
            </a:pPr>
            <a:r>
              <a:t>La foi se vit au creuset des difficultés</a:t>
            </a:r>
          </a:p>
          <a:p>
            <a:pPr marL="304800" indent="-304800" defTabSz="280415">
              <a:spcBef>
                <a:spcPts val="2000"/>
              </a:spcBef>
              <a:buSzPct val="100000"/>
              <a:buAutoNum type="arabicPeriod" startAt="1"/>
              <a:defRPr sz="1727"/>
            </a:pPr>
            <a:r>
              <a:t>Beaucoup « touchent » Jésus….</a:t>
            </a:r>
          </a:p>
          <a:p>
            <a:pPr marL="304800" indent="-304800" defTabSz="280415">
              <a:spcBef>
                <a:spcPts val="2000"/>
              </a:spcBef>
              <a:buSzPct val="100000"/>
              <a:buAutoNum type="arabicPeriod" startAt="1"/>
              <a:defRPr sz="1727"/>
            </a:pPr>
            <a:r>
              <a:t>La vérité confessée au pied de Jésus</a:t>
            </a:r>
          </a:p>
          <a:p>
            <a:pPr marL="304800" indent="-304800" defTabSz="280415">
              <a:spcBef>
                <a:spcPts val="2000"/>
              </a:spcBef>
              <a:buSzPct val="100000"/>
              <a:buAutoNum type="arabicPeriod" startAt="1"/>
              <a:defRPr sz="1727"/>
            </a:pPr>
            <a:r>
              <a:t>Une histoire unique à raconter</a:t>
            </a:r>
          </a:p>
          <a:p>
            <a:pPr marL="304800" indent="-304800" defTabSz="280415">
              <a:spcBef>
                <a:spcPts val="2000"/>
              </a:spcBef>
              <a:buSzPct val="100000"/>
              <a:buAutoNum type="arabicPeriod" startAt="1"/>
              <a:defRPr sz="1727"/>
            </a:pPr>
            <a:r>
              <a:t>Jésus est le seul qui puisse transformer une situation désespérée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000"/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000"/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1000"/>
                                        <p:tgtEl>
                                          <p:spTgt spid="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« vous qu'il garde, par sa puissance, au moyen de la foi, en vue du salut qui est prêt à être révélé au moment de la fin.…"/>
          <p:cNvSpPr txBox="1"/>
          <p:nvPr/>
        </p:nvSpPr>
        <p:spPr>
          <a:xfrm>
            <a:off x="1877912" y="2767171"/>
            <a:ext cx="8662550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i="1" sz="2500">
                <a:solidFill>
                  <a:schemeClr val="accent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« vous qu'il garde, par sa puissance, </a:t>
            </a:r>
            <a:r>
              <a:rPr>
                <a:solidFill>
                  <a:schemeClr val="accent5"/>
                </a:solidFill>
              </a:rPr>
              <a:t>au moyen de la foi,</a:t>
            </a:r>
            <a:r>
              <a:t> en vue du salut qui est prêt à être révélé au moment de la fin.</a:t>
            </a:r>
          </a:p>
          <a:p>
            <a:pPr>
              <a:defRPr i="1" sz="2500">
                <a:solidFill>
                  <a:schemeClr val="accent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Voilà ce qui fait votre joie, même si, actuellement, il faut que vous soyez attristés pour un peu de temps par diverses épreuves:</a:t>
            </a:r>
          </a:p>
          <a:p>
            <a:pPr>
              <a:defRPr i="1" sz="2500">
                <a:solidFill>
                  <a:schemeClr val="accent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celles-ci </a:t>
            </a:r>
            <a:r>
              <a:rPr>
                <a:solidFill>
                  <a:schemeClr val="accent5"/>
                </a:solidFill>
              </a:rPr>
              <a:t>servent à éprouver la valeur de votre foi</a:t>
            </a:r>
            <a:r>
              <a:t>… »</a:t>
            </a:r>
          </a:p>
        </p:txBody>
      </p:sp>
      <p:sp>
        <p:nvSpPr>
          <p:cNvPr id="265" name="1 Pi 1: 5-7"/>
          <p:cNvSpPr txBox="1"/>
          <p:nvPr/>
        </p:nvSpPr>
        <p:spPr>
          <a:xfrm>
            <a:off x="7651590" y="6123823"/>
            <a:ext cx="163195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500" u="sng">
                <a:solidFill>
                  <a:schemeClr val="accent2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 u="none"/>
            </a:pPr>
            <a:r>
              <a:rPr u="sng"/>
              <a:t>1 Pi 1: 5-7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Je manque de foi !"/>
          <p:cNvSpPr txBox="1"/>
          <p:nvPr>
            <p:ph type="body" sz="quarter" idx="4294967295"/>
          </p:nvPr>
        </p:nvSpPr>
        <p:spPr>
          <a:xfrm>
            <a:off x="937655" y="4630571"/>
            <a:ext cx="10464801" cy="113030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</a:lstStyle>
          <a:p>
            <a:pPr/>
            <a:r>
              <a:t>Je manque de foi 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oints communs"/>
          <p:cNvSpPr txBox="1"/>
          <p:nvPr>
            <p:ph type="title"/>
          </p:nvPr>
        </p:nvSpPr>
        <p:spPr>
          <a:xfrm>
            <a:off x="635981" y="-263899"/>
            <a:ext cx="11099801" cy="2159001"/>
          </a:xfrm>
          <a:prstGeom prst="rect">
            <a:avLst/>
          </a:prstGeom>
        </p:spPr>
        <p:txBody>
          <a:bodyPr/>
          <a:lstStyle/>
          <a:p>
            <a:pPr/>
            <a:r>
              <a:t>Points communs</a:t>
            </a:r>
          </a:p>
        </p:txBody>
      </p:sp>
      <p:sp>
        <p:nvSpPr>
          <p:cNvPr id="153" name="Peur"/>
          <p:cNvSpPr txBox="1"/>
          <p:nvPr/>
        </p:nvSpPr>
        <p:spPr>
          <a:xfrm>
            <a:off x="685441" y="1928077"/>
            <a:ext cx="11633917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Peur</a:t>
            </a:r>
          </a:p>
        </p:txBody>
      </p:sp>
      <p:sp>
        <p:nvSpPr>
          <p:cNvPr id="154" name="Désespérés - au pied du mur"/>
          <p:cNvSpPr txBox="1"/>
          <p:nvPr/>
        </p:nvSpPr>
        <p:spPr>
          <a:xfrm>
            <a:off x="685441" y="2662480"/>
            <a:ext cx="11633917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Désespérés - au pied du mur</a:t>
            </a:r>
          </a:p>
        </p:txBody>
      </p:sp>
      <p:sp>
        <p:nvSpPr>
          <p:cNvPr id="155" name="Foi pour trouver la guérison au pied de Jésus"/>
          <p:cNvSpPr txBox="1"/>
          <p:nvPr/>
        </p:nvSpPr>
        <p:spPr>
          <a:xfrm>
            <a:off x="685441" y="4040989"/>
            <a:ext cx="11633917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Foi pour trouver la guérison au pied de Jésus</a:t>
            </a:r>
          </a:p>
        </p:txBody>
      </p:sp>
      <p:sp>
        <p:nvSpPr>
          <p:cNvPr id="156" name="Exaucés"/>
          <p:cNvSpPr txBox="1"/>
          <p:nvPr/>
        </p:nvSpPr>
        <p:spPr>
          <a:xfrm>
            <a:off x="685441" y="4873885"/>
            <a:ext cx="11633917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Exaucés</a:t>
            </a:r>
          </a:p>
        </p:txBody>
      </p:sp>
      <p:sp>
        <p:nvSpPr>
          <p:cNvPr id="157" name="Vérité"/>
          <p:cNvSpPr txBox="1"/>
          <p:nvPr/>
        </p:nvSpPr>
        <p:spPr>
          <a:xfrm>
            <a:off x="685441" y="5706780"/>
            <a:ext cx="11633917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Vérité</a:t>
            </a:r>
          </a:p>
        </p:txBody>
      </p:sp>
      <p:sp>
        <p:nvSpPr>
          <p:cNvPr id="158" name="Prennent beaucoup de risques"/>
          <p:cNvSpPr txBox="1"/>
          <p:nvPr/>
        </p:nvSpPr>
        <p:spPr>
          <a:xfrm>
            <a:off x="685441" y="3351734"/>
            <a:ext cx="11633917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Prennent beaucoup de risques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1"/>
      <p:bldP build="whole" bldLvl="1" animBg="1" rev="0" advAuto="0" spid="158" grpId="3"/>
      <p:bldP build="whole" bldLvl="1" animBg="1" rev="0" advAuto="0" spid="154" grpId="2"/>
      <p:bldP build="whole" bldLvl="1" animBg="1" rev="0" advAuto="0" spid="156" grpId="5"/>
      <p:bldP build="whole" bldLvl="1" animBg="1" rev="0" advAuto="0" spid="155" grpId="4"/>
      <p:bldP build="whole" bldLvl="1" animBg="1" rev="0" advAuto="0" spid="157" grpId="6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Différences"/>
          <p:cNvSpPr txBox="1"/>
          <p:nvPr>
            <p:ph type="title"/>
          </p:nvPr>
        </p:nvSpPr>
        <p:spPr>
          <a:xfrm>
            <a:off x="952500" y="-437296"/>
            <a:ext cx="11099800" cy="2159001"/>
          </a:xfrm>
          <a:prstGeom prst="rect">
            <a:avLst/>
          </a:prstGeom>
        </p:spPr>
        <p:txBody>
          <a:bodyPr/>
          <a:lstStyle/>
          <a:p>
            <a:pPr/>
            <a:r>
              <a:t>Différences</a:t>
            </a:r>
          </a:p>
        </p:txBody>
      </p:sp>
      <p:sp>
        <p:nvSpPr>
          <p:cNvPr id="161" name="Appelé par son nom"/>
          <p:cNvSpPr txBox="1"/>
          <p:nvPr/>
        </p:nvSpPr>
        <p:spPr>
          <a:xfrm>
            <a:off x="454245" y="4131287"/>
            <a:ext cx="33327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Appelé par son nom</a:t>
            </a:r>
          </a:p>
        </p:txBody>
      </p:sp>
      <p:pic>
        <p:nvPicPr>
          <p:cNvPr id="162" name="who_touched_me.jpeg" descr="who_touched_m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54764" y="1618718"/>
            <a:ext cx="2585772" cy="1670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s.jpeg" descr="images.jpeg"/>
          <p:cNvPicPr>
            <a:picLocks noChangeAspect="1"/>
          </p:cNvPicPr>
          <p:nvPr/>
        </p:nvPicPr>
        <p:blipFill>
          <a:blip r:embed="rId3">
            <a:extLst/>
          </a:blip>
          <a:srcRect l="0" t="0" r="0" b="9537"/>
          <a:stretch>
            <a:fillRect/>
          </a:stretch>
        </p:blipFill>
        <p:spPr>
          <a:xfrm>
            <a:off x="946755" y="1231804"/>
            <a:ext cx="1909460" cy="2462382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Important-responsable"/>
          <p:cNvSpPr txBox="1"/>
          <p:nvPr/>
        </p:nvSpPr>
        <p:spPr>
          <a:xfrm>
            <a:off x="454245" y="4949558"/>
            <a:ext cx="33327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Important-responsable</a:t>
            </a:r>
          </a:p>
        </p:txBody>
      </p:sp>
      <p:sp>
        <p:nvSpPr>
          <p:cNvPr id="165" name="Heureux durant 12 ans"/>
          <p:cNvSpPr txBox="1"/>
          <p:nvPr/>
        </p:nvSpPr>
        <p:spPr>
          <a:xfrm>
            <a:off x="454245" y="5767828"/>
            <a:ext cx="33327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Heureux durant 12 ans</a:t>
            </a:r>
          </a:p>
        </p:txBody>
      </p:sp>
      <p:sp>
        <p:nvSpPr>
          <p:cNvPr id="166" name="S’affiche publiquement"/>
          <p:cNvSpPr txBox="1"/>
          <p:nvPr/>
        </p:nvSpPr>
        <p:spPr>
          <a:xfrm>
            <a:off x="454245" y="6692613"/>
            <a:ext cx="33327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S’affiche publiquement</a:t>
            </a:r>
          </a:p>
        </p:txBody>
      </p:sp>
      <p:sp>
        <p:nvSpPr>
          <p:cNvPr id="167" name="Anonyme"/>
          <p:cNvSpPr txBox="1"/>
          <p:nvPr/>
        </p:nvSpPr>
        <p:spPr>
          <a:xfrm>
            <a:off x="8875399" y="4131287"/>
            <a:ext cx="333278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Anonyme</a:t>
            </a:r>
          </a:p>
        </p:txBody>
      </p:sp>
      <p:sp>
        <p:nvSpPr>
          <p:cNvPr id="168" name="Insignifiante-rejetée"/>
          <p:cNvSpPr txBox="1"/>
          <p:nvPr/>
        </p:nvSpPr>
        <p:spPr>
          <a:xfrm>
            <a:off x="9154657" y="4949558"/>
            <a:ext cx="33327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Insignifiante-rejetée</a:t>
            </a:r>
          </a:p>
        </p:txBody>
      </p:sp>
      <p:sp>
        <p:nvSpPr>
          <p:cNvPr id="169" name="Malade  durant 12 ans"/>
          <p:cNvSpPr txBox="1"/>
          <p:nvPr/>
        </p:nvSpPr>
        <p:spPr>
          <a:xfrm>
            <a:off x="9265542" y="5767828"/>
            <a:ext cx="333278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Malade  durant 12 ans</a:t>
            </a:r>
          </a:p>
        </p:txBody>
      </p:sp>
      <p:sp>
        <p:nvSpPr>
          <p:cNvPr id="170" name="Agit en secret"/>
          <p:cNvSpPr txBox="1"/>
          <p:nvPr/>
        </p:nvSpPr>
        <p:spPr>
          <a:xfrm>
            <a:off x="8981260" y="6793761"/>
            <a:ext cx="333278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Agit en secret</a:t>
            </a:r>
          </a:p>
        </p:txBody>
      </p:sp>
      <p:sp>
        <p:nvSpPr>
          <p:cNvPr id="171" name="Poussé dans sa foi par l’urgence"/>
          <p:cNvSpPr txBox="1"/>
          <p:nvPr/>
        </p:nvSpPr>
        <p:spPr>
          <a:xfrm>
            <a:off x="454245" y="7477697"/>
            <a:ext cx="333278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Poussé dans sa foi par l’urgence</a:t>
            </a:r>
          </a:p>
        </p:txBody>
      </p:sp>
      <p:sp>
        <p:nvSpPr>
          <p:cNvPr id="172" name="Respecte le Rabbi"/>
          <p:cNvSpPr txBox="1"/>
          <p:nvPr/>
        </p:nvSpPr>
        <p:spPr>
          <a:xfrm>
            <a:off x="8981260" y="7617397"/>
            <a:ext cx="333278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Respecte le Rabbi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onséquences de la foi"/>
          <p:cNvSpPr txBox="1"/>
          <p:nvPr>
            <p:ph type="title"/>
          </p:nvPr>
        </p:nvSpPr>
        <p:spPr>
          <a:xfrm>
            <a:off x="952500" y="-49272"/>
            <a:ext cx="11099800" cy="2159001"/>
          </a:xfrm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Conséquences de la foi</a:t>
            </a:r>
          </a:p>
        </p:txBody>
      </p:sp>
      <p:sp>
        <p:nvSpPr>
          <p:cNvPr id="175" name="Physique"/>
          <p:cNvSpPr txBox="1"/>
          <p:nvPr/>
        </p:nvSpPr>
        <p:spPr>
          <a:xfrm>
            <a:off x="1903135" y="4031624"/>
            <a:ext cx="2285465" cy="1481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>
              <a:spcBef>
                <a:spcPts val="4200"/>
              </a:spcBef>
            </a:lvl1pPr>
          </a:lstStyle>
          <a:p>
            <a:pPr/>
            <a:r>
              <a:t>Physique</a:t>
            </a:r>
          </a:p>
        </p:txBody>
      </p:sp>
      <p:sp>
        <p:nvSpPr>
          <p:cNvPr id="176" name="Spirituelle Intérieure"/>
          <p:cNvSpPr txBox="1"/>
          <p:nvPr/>
        </p:nvSpPr>
        <p:spPr>
          <a:xfrm>
            <a:off x="8691467" y="4067919"/>
            <a:ext cx="2424141" cy="1481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>
              <a:spcBef>
                <a:spcPts val="4200"/>
              </a:spcBef>
            </a:lvl1pPr>
          </a:lstStyle>
          <a:p>
            <a:pPr/>
            <a:r>
              <a:t>Spirituelle Intérieure</a:t>
            </a:r>
          </a:p>
        </p:txBody>
      </p:sp>
      <p:sp>
        <p:nvSpPr>
          <p:cNvPr id="177" name="Flèche"/>
          <p:cNvSpPr/>
          <p:nvPr/>
        </p:nvSpPr>
        <p:spPr>
          <a:xfrm rot="3323533">
            <a:off x="7991512" y="2493380"/>
            <a:ext cx="2459176" cy="1270001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78" name="Flèche"/>
          <p:cNvSpPr/>
          <p:nvPr/>
        </p:nvSpPr>
        <p:spPr>
          <a:xfrm rot="8334865">
            <a:off x="2497561" y="2512255"/>
            <a:ext cx="2459176" cy="1270001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79" name="Grec « Hygies »"/>
          <p:cNvSpPr txBox="1"/>
          <p:nvPr>
            <p:ph type="body" sz="quarter" idx="1"/>
          </p:nvPr>
        </p:nvSpPr>
        <p:spPr>
          <a:xfrm>
            <a:off x="2039795" y="5446524"/>
            <a:ext cx="2012145" cy="613152"/>
          </a:xfrm>
          <a:prstGeom prst="rect">
            <a:avLst/>
          </a:prstGeom>
        </p:spPr>
        <p:txBody>
          <a:bodyPr anchor="t"/>
          <a:lstStyle>
            <a:lvl1pPr marL="0" indent="0" defTabSz="443991">
              <a:spcBef>
                <a:spcPts val="3100"/>
              </a:spcBef>
              <a:buSzTx/>
              <a:buNone/>
              <a:defRPr i="1" sz="2052">
                <a:solidFill>
                  <a:schemeClr val="accent2">
                    <a:hueOff val="-2473792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Grec « Hygies »</a:t>
            </a:r>
          </a:p>
        </p:txBody>
      </p:sp>
      <p:sp>
        <p:nvSpPr>
          <p:cNvPr id="180" name="Ma fille"/>
          <p:cNvSpPr txBox="1"/>
          <p:nvPr/>
        </p:nvSpPr>
        <p:spPr>
          <a:xfrm>
            <a:off x="5489280" y="4310375"/>
            <a:ext cx="1378269" cy="613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>
              <a:spcBef>
                <a:spcPts val="4200"/>
              </a:spcBef>
              <a:defRPr i="1" sz="270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Ma fille</a:t>
            </a:r>
          </a:p>
        </p:txBody>
      </p:sp>
      <p:sp>
        <p:nvSpPr>
          <p:cNvPr id="181" name="Ta foi t’a sauvée"/>
          <p:cNvSpPr txBox="1"/>
          <p:nvPr/>
        </p:nvSpPr>
        <p:spPr>
          <a:xfrm>
            <a:off x="5172342" y="4833372"/>
            <a:ext cx="2012145" cy="613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449833">
              <a:spcBef>
                <a:spcPts val="3200"/>
              </a:spcBef>
              <a:defRPr i="1" sz="2079">
                <a:solidFill>
                  <a:schemeClr val="accent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Ta foi t’a sauvée</a:t>
            </a:r>
          </a:p>
        </p:txBody>
      </p:sp>
      <p:sp>
        <p:nvSpPr>
          <p:cNvPr id="182" name="V 34"/>
          <p:cNvSpPr txBox="1"/>
          <p:nvPr/>
        </p:nvSpPr>
        <p:spPr>
          <a:xfrm>
            <a:off x="3397180" y="2765876"/>
            <a:ext cx="5562469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300">
                <a:solidFill>
                  <a:schemeClr val="accent1"/>
                </a:solidFill>
              </a:defRPr>
            </a:lvl1pPr>
          </a:lstStyle>
          <a:p>
            <a:pPr/>
            <a:r>
              <a:t>V 34</a:t>
            </a:r>
          </a:p>
        </p:txBody>
      </p:sp>
      <p:sp>
        <p:nvSpPr>
          <p:cNvPr id="183" name="Va en paix"/>
          <p:cNvSpPr txBox="1"/>
          <p:nvPr/>
        </p:nvSpPr>
        <p:spPr>
          <a:xfrm>
            <a:off x="5172342" y="5281144"/>
            <a:ext cx="2012145" cy="613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>
              <a:spcBef>
                <a:spcPts val="4200"/>
              </a:spcBef>
              <a:defRPr i="1" sz="2700">
                <a:solidFill>
                  <a:schemeClr val="accent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Va en paix </a:t>
            </a:r>
          </a:p>
        </p:txBody>
      </p:sp>
      <p:sp>
        <p:nvSpPr>
          <p:cNvPr id="184" name="Grec « Sozo »"/>
          <p:cNvSpPr txBox="1"/>
          <p:nvPr/>
        </p:nvSpPr>
        <p:spPr>
          <a:xfrm>
            <a:off x="8746735" y="5479745"/>
            <a:ext cx="2012146" cy="613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508254">
              <a:spcBef>
                <a:spcPts val="3600"/>
              </a:spcBef>
              <a:defRPr i="1" sz="2349">
                <a:solidFill>
                  <a:schemeClr val="accent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Grec « Sozo »</a:t>
            </a:r>
          </a:p>
        </p:txBody>
      </p:sp>
      <p:sp>
        <p:nvSpPr>
          <p:cNvPr id="185" name="Sois guérie de ton mal"/>
          <p:cNvSpPr txBox="1"/>
          <p:nvPr/>
        </p:nvSpPr>
        <p:spPr>
          <a:xfrm>
            <a:off x="4955595" y="5858426"/>
            <a:ext cx="2660117" cy="613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432308">
              <a:spcBef>
                <a:spcPts val="3100"/>
              </a:spcBef>
              <a:defRPr i="1" sz="1998">
                <a:solidFill>
                  <a:schemeClr val="accent2">
                    <a:hueOff val="-2473792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Sois guérie de ton mal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" grpId="1"/>
      <p:bldP build="whole" bldLvl="1" animBg="1" rev="0" advAuto="0" spid="184" grpId="4"/>
      <p:bldP build="whole" bldLvl="1" animBg="1" rev="0" advAuto="0" spid="176" grpId="3"/>
      <p:bldP build="whole" bldLvl="1" animBg="1" rev="0" advAuto="0" spid="179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Questions"/>
          <p:cNvSpPr txBox="1"/>
          <p:nvPr>
            <p:ph type="title"/>
          </p:nvPr>
        </p:nvSpPr>
        <p:spPr>
          <a:xfrm>
            <a:off x="635981" y="-263899"/>
            <a:ext cx="11099801" cy="2159001"/>
          </a:xfrm>
          <a:prstGeom prst="rect">
            <a:avLst/>
          </a:prstGeom>
        </p:spPr>
        <p:txBody>
          <a:bodyPr/>
          <a:lstStyle/>
          <a:p>
            <a:pPr/>
            <a:r>
              <a:t>Questions</a:t>
            </a:r>
          </a:p>
        </p:txBody>
      </p:sp>
      <p:grpSp>
        <p:nvGrpSpPr>
          <p:cNvPr id="190" name="Grouper"/>
          <p:cNvGrpSpPr/>
          <p:nvPr/>
        </p:nvGrpSpPr>
        <p:grpSpPr>
          <a:xfrm>
            <a:off x="-339115" y="1548901"/>
            <a:ext cx="11633917" cy="1767927"/>
            <a:chOff x="0" y="225677"/>
            <a:chExt cx="11633916" cy="1767926"/>
          </a:xfrm>
        </p:grpSpPr>
        <p:sp>
          <p:nvSpPr>
            <p:cNvPr id="188" name="Pourquoi l’imbrication de ces 2 récits ?"/>
            <p:cNvSpPr txBox="1"/>
            <p:nvPr/>
          </p:nvSpPr>
          <p:spPr>
            <a:xfrm>
              <a:off x="0" y="919140"/>
              <a:ext cx="11633917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800"/>
              </a:lvl1pPr>
            </a:lstStyle>
            <a:p>
              <a:pPr/>
              <a:r>
                <a:t>Pourquoi l’imbrication de ces 2 récits ?</a:t>
              </a:r>
            </a:p>
          </p:txBody>
        </p:sp>
        <p:pic>
          <p:nvPicPr>
            <p:cNvPr id="189" name="il_1588xN.5412826811_b8cr.jpg.jpeg" descr="il_1588xN.5412826811_b8cr.jpg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9859" t="36264" r="7054" b="23752"/>
            <a:stretch>
              <a:fillRect/>
            </a:stretch>
          </p:blipFill>
          <p:spPr>
            <a:xfrm>
              <a:off x="1419097" y="225677"/>
              <a:ext cx="1530726" cy="1767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523" fill="norm" stroke="1" extrusionOk="0">
                  <a:moveTo>
                    <a:pt x="1622" y="7"/>
                  </a:moveTo>
                  <a:cubicBezTo>
                    <a:pt x="682" y="88"/>
                    <a:pt x="342" y="917"/>
                    <a:pt x="351" y="2635"/>
                  </a:cubicBezTo>
                  <a:cubicBezTo>
                    <a:pt x="358" y="3974"/>
                    <a:pt x="754" y="6989"/>
                    <a:pt x="1135" y="8588"/>
                  </a:cubicBezTo>
                  <a:lnTo>
                    <a:pt x="1321" y="9365"/>
                  </a:lnTo>
                  <a:lnTo>
                    <a:pt x="866" y="10066"/>
                  </a:lnTo>
                  <a:cubicBezTo>
                    <a:pt x="-339" y="11923"/>
                    <a:pt x="-282" y="14447"/>
                    <a:pt x="1014" y="16729"/>
                  </a:cubicBezTo>
                  <a:cubicBezTo>
                    <a:pt x="1220" y="17091"/>
                    <a:pt x="1525" y="17549"/>
                    <a:pt x="1693" y="17748"/>
                  </a:cubicBezTo>
                  <a:cubicBezTo>
                    <a:pt x="1861" y="17947"/>
                    <a:pt x="2122" y="18358"/>
                    <a:pt x="2274" y="18661"/>
                  </a:cubicBezTo>
                  <a:cubicBezTo>
                    <a:pt x="2434" y="18981"/>
                    <a:pt x="2802" y="19393"/>
                    <a:pt x="3150" y="19642"/>
                  </a:cubicBezTo>
                  <a:cubicBezTo>
                    <a:pt x="4291" y="20459"/>
                    <a:pt x="6421" y="21226"/>
                    <a:pt x="8074" y="21415"/>
                  </a:cubicBezTo>
                  <a:cubicBezTo>
                    <a:pt x="9322" y="21558"/>
                    <a:pt x="9508" y="21558"/>
                    <a:pt x="10752" y="21420"/>
                  </a:cubicBezTo>
                  <a:cubicBezTo>
                    <a:pt x="12616" y="21214"/>
                    <a:pt x="13563" y="20897"/>
                    <a:pt x="14104" y="20304"/>
                  </a:cubicBezTo>
                  <a:cubicBezTo>
                    <a:pt x="14718" y="19632"/>
                    <a:pt x="14903" y="19133"/>
                    <a:pt x="14685" y="18758"/>
                  </a:cubicBezTo>
                  <a:cubicBezTo>
                    <a:pt x="14533" y="18495"/>
                    <a:pt x="14588" y="18409"/>
                    <a:pt x="15304" y="17690"/>
                  </a:cubicBezTo>
                  <a:cubicBezTo>
                    <a:pt x="16711" y="16278"/>
                    <a:pt x="20075" y="12227"/>
                    <a:pt x="20556" y="11366"/>
                  </a:cubicBezTo>
                  <a:cubicBezTo>
                    <a:pt x="21157" y="10290"/>
                    <a:pt x="21261" y="9624"/>
                    <a:pt x="20967" y="8733"/>
                  </a:cubicBezTo>
                  <a:cubicBezTo>
                    <a:pt x="20660" y="7800"/>
                    <a:pt x="20015" y="7207"/>
                    <a:pt x="18743" y="6674"/>
                  </a:cubicBezTo>
                  <a:cubicBezTo>
                    <a:pt x="17489" y="6149"/>
                    <a:pt x="16545" y="5918"/>
                    <a:pt x="13075" y="5288"/>
                  </a:cubicBezTo>
                  <a:cubicBezTo>
                    <a:pt x="11595" y="5019"/>
                    <a:pt x="9722" y="4596"/>
                    <a:pt x="8912" y="4350"/>
                  </a:cubicBezTo>
                  <a:lnTo>
                    <a:pt x="7439" y="3901"/>
                  </a:lnTo>
                  <a:lnTo>
                    <a:pt x="6754" y="2911"/>
                  </a:lnTo>
                  <a:cubicBezTo>
                    <a:pt x="5814" y="1561"/>
                    <a:pt x="5446" y="1259"/>
                    <a:pt x="4021" y="640"/>
                  </a:cubicBezTo>
                  <a:cubicBezTo>
                    <a:pt x="2965" y="181"/>
                    <a:pt x="2186" y="-42"/>
                    <a:pt x="1622" y="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193" name="Grouper"/>
          <p:cNvGrpSpPr/>
          <p:nvPr/>
        </p:nvGrpSpPr>
        <p:grpSpPr>
          <a:xfrm>
            <a:off x="816864" y="4135834"/>
            <a:ext cx="11633918" cy="1481751"/>
            <a:chOff x="0" y="0"/>
            <a:chExt cx="11633916" cy="1481750"/>
          </a:xfrm>
        </p:grpSpPr>
        <p:sp>
          <p:nvSpPr>
            <p:cNvPr id="191" name="Pourquoi tant de détails chez Marc ?"/>
            <p:cNvSpPr txBox="1"/>
            <p:nvPr/>
          </p:nvSpPr>
          <p:spPr>
            <a:xfrm>
              <a:off x="0" y="550465"/>
              <a:ext cx="11633917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800"/>
              </a:lvl1pPr>
            </a:lstStyle>
            <a:p>
              <a:pPr/>
              <a:r>
                <a:t>Pourquoi tant de détails chez Marc ?</a:t>
              </a:r>
            </a:p>
          </p:txBody>
        </p:sp>
        <p:pic>
          <p:nvPicPr>
            <p:cNvPr id="192" name="libriweb.php.jpeg" descr="libriweb.php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9357" t="49076" r="0" b="0"/>
            <a:stretch>
              <a:fillRect/>
            </a:stretch>
          </p:blipFill>
          <p:spPr>
            <a:xfrm>
              <a:off x="8105311" y="0"/>
              <a:ext cx="2036664" cy="14817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6" name="Grouper"/>
          <p:cNvGrpSpPr/>
          <p:nvPr/>
        </p:nvGrpSpPr>
        <p:grpSpPr>
          <a:xfrm>
            <a:off x="816864" y="6436772"/>
            <a:ext cx="11633918" cy="1481976"/>
            <a:chOff x="0" y="-97"/>
            <a:chExt cx="11633916" cy="1481975"/>
          </a:xfrm>
        </p:grpSpPr>
        <p:sp>
          <p:nvSpPr>
            <p:cNvPr id="194" name="Pourquoi Jésus veut-il démasquer l’action de cette femme ?"/>
            <p:cNvSpPr txBox="1"/>
            <p:nvPr/>
          </p:nvSpPr>
          <p:spPr>
            <a:xfrm>
              <a:off x="0" y="875894"/>
              <a:ext cx="11633917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800"/>
              </a:lvl1pPr>
            </a:lstStyle>
            <a:p>
              <a:pPr/>
              <a:r>
                <a:t>Pourquoi Jésus veut-il démasquer l’action de cette femme ?</a:t>
              </a:r>
            </a:p>
          </p:txBody>
        </p:sp>
        <p:pic>
          <p:nvPicPr>
            <p:cNvPr id="195" name="Unknown.jpeg" descr="Unknown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4791" t="8696" r="3594" b="0"/>
            <a:stretch>
              <a:fillRect/>
            </a:stretch>
          </p:blipFill>
          <p:spPr>
            <a:xfrm>
              <a:off x="100025" y="-98"/>
              <a:ext cx="1856911" cy="1481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591" fill="norm" stroke="1" extrusionOk="0">
                  <a:moveTo>
                    <a:pt x="5722" y="7"/>
                  </a:moveTo>
                  <a:cubicBezTo>
                    <a:pt x="5598" y="14"/>
                    <a:pt x="5519" y="36"/>
                    <a:pt x="5418" y="47"/>
                  </a:cubicBezTo>
                  <a:cubicBezTo>
                    <a:pt x="5289" y="80"/>
                    <a:pt x="5161" y="112"/>
                    <a:pt x="4993" y="180"/>
                  </a:cubicBezTo>
                  <a:cubicBezTo>
                    <a:pt x="3702" y="707"/>
                    <a:pt x="3266" y="1191"/>
                    <a:pt x="2646" y="2782"/>
                  </a:cubicBezTo>
                  <a:cubicBezTo>
                    <a:pt x="2197" y="3935"/>
                    <a:pt x="2109" y="4473"/>
                    <a:pt x="2235" y="5291"/>
                  </a:cubicBezTo>
                  <a:cubicBezTo>
                    <a:pt x="2312" y="5783"/>
                    <a:pt x="2301" y="5926"/>
                    <a:pt x="2162" y="6176"/>
                  </a:cubicBezTo>
                  <a:cubicBezTo>
                    <a:pt x="2070" y="6340"/>
                    <a:pt x="1970" y="6773"/>
                    <a:pt x="1940" y="7142"/>
                  </a:cubicBezTo>
                  <a:cubicBezTo>
                    <a:pt x="1889" y="7795"/>
                    <a:pt x="1897" y="7828"/>
                    <a:pt x="2263" y="8350"/>
                  </a:cubicBezTo>
                  <a:cubicBezTo>
                    <a:pt x="2470" y="8645"/>
                    <a:pt x="2753" y="8922"/>
                    <a:pt x="2890" y="8963"/>
                  </a:cubicBezTo>
                  <a:cubicBezTo>
                    <a:pt x="3323" y="9093"/>
                    <a:pt x="3656" y="9353"/>
                    <a:pt x="3656" y="9564"/>
                  </a:cubicBezTo>
                  <a:cubicBezTo>
                    <a:pt x="3656" y="9677"/>
                    <a:pt x="3737" y="9834"/>
                    <a:pt x="3836" y="9911"/>
                  </a:cubicBezTo>
                  <a:cubicBezTo>
                    <a:pt x="3991" y="10033"/>
                    <a:pt x="4004" y="10115"/>
                    <a:pt x="3928" y="10542"/>
                  </a:cubicBezTo>
                  <a:cubicBezTo>
                    <a:pt x="3798" y="11269"/>
                    <a:pt x="3706" y="11415"/>
                    <a:pt x="3287" y="11588"/>
                  </a:cubicBezTo>
                  <a:cubicBezTo>
                    <a:pt x="2832" y="11776"/>
                    <a:pt x="2635" y="12113"/>
                    <a:pt x="2692" y="12600"/>
                  </a:cubicBezTo>
                  <a:cubicBezTo>
                    <a:pt x="2720" y="12836"/>
                    <a:pt x="2684" y="13013"/>
                    <a:pt x="2586" y="13115"/>
                  </a:cubicBezTo>
                  <a:cubicBezTo>
                    <a:pt x="2504" y="13200"/>
                    <a:pt x="2438" y="13348"/>
                    <a:pt x="2438" y="13450"/>
                  </a:cubicBezTo>
                  <a:cubicBezTo>
                    <a:pt x="2438" y="13552"/>
                    <a:pt x="2342" y="13770"/>
                    <a:pt x="2222" y="13936"/>
                  </a:cubicBezTo>
                  <a:cubicBezTo>
                    <a:pt x="1863" y="14430"/>
                    <a:pt x="1311" y="15430"/>
                    <a:pt x="1364" y="15497"/>
                  </a:cubicBezTo>
                  <a:cubicBezTo>
                    <a:pt x="1417" y="15564"/>
                    <a:pt x="824" y="16181"/>
                    <a:pt x="501" y="16393"/>
                  </a:cubicBezTo>
                  <a:cubicBezTo>
                    <a:pt x="392" y="16465"/>
                    <a:pt x="229" y="16718"/>
                    <a:pt x="137" y="16960"/>
                  </a:cubicBezTo>
                  <a:cubicBezTo>
                    <a:pt x="-8" y="17342"/>
                    <a:pt x="-23" y="17630"/>
                    <a:pt x="22" y="19168"/>
                  </a:cubicBezTo>
                  <a:cubicBezTo>
                    <a:pt x="52" y="20196"/>
                    <a:pt x="124" y="21079"/>
                    <a:pt x="192" y="21267"/>
                  </a:cubicBezTo>
                  <a:lnTo>
                    <a:pt x="308" y="21591"/>
                  </a:lnTo>
                  <a:lnTo>
                    <a:pt x="14821" y="21591"/>
                  </a:lnTo>
                  <a:lnTo>
                    <a:pt x="14821" y="21088"/>
                  </a:lnTo>
                  <a:cubicBezTo>
                    <a:pt x="14821" y="20813"/>
                    <a:pt x="14764" y="20115"/>
                    <a:pt x="14692" y="19533"/>
                  </a:cubicBezTo>
                  <a:cubicBezTo>
                    <a:pt x="14412" y="17268"/>
                    <a:pt x="14397" y="17443"/>
                    <a:pt x="14885" y="16989"/>
                  </a:cubicBezTo>
                  <a:cubicBezTo>
                    <a:pt x="15352" y="16554"/>
                    <a:pt x="15600" y="16373"/>
                    <a:pt x="17021" y="15393"/>
                  </a:cubicBezTo>
                  <a:cubicBezTo>
                    <a:pt x="18131" y="14626"/>
                    <a:pt x="19569" y="13355"/>
                    <a:pt x="20230" y="12559"/>
                  </a:cubicBezTo>
                  <a:cubicBezTo>
                    <a:pt x="20881" y="11777"/>
                    <a:pt x="21577" y="10567"/>
                    <a:pt x="21577" y="10218"/>
                  </a:cubicBezTo>
                  <a:cubicBezTo>
                    <a:pt x="21577" y="9609"/>
                    <a:pt x="20860" y="8096"/>
                    <a:pt x="20387" y="7714"/>
                  </a:cubicBezTo>
                  <a:cubicBezTo>
                    <a:pt x="20192" y="7557"/>
                    <a:pt x="19799" y="7157"/>
                    <a:pt x="19516" y="6824"/>
                  </a:cubicBezTo>
                  <a:cubicBezTo>
                    <a:pt x="19232" y="6491"/>
                    <a:pt x="18726" y="5951"/>
                    <a:pt x="18390" y="5621"/>
                  </a:cubicBezTo>
                  <a:cubicBezTo>
                    <a:pt x="18055" y="5291"/>
                    <a:pt x="17381" y="4512"/>
                    <a:pt x="16891" y="3892"/>
                  </a:cubicBezTo>
                  <a:cubicBezTo>
                    <a:pt x="16402" y="3273"/>
                    <a:pt x="15932" y="2765"/>
                    <a:pt x="15849" y="2765"/>
                  </a:cubicBezTo>
                  <a:cubicBezTo>
                    <a:pt x="15766" y="2765"/>
                    <a:pt x="15457" y="2980"/>
                    <a:pt x="15162" y="3239"/>
                  </a:cubicBezTo>
                  <a:lnTo>
                    <a:pt x="14627" y="3707"/>
                  </a:lnTo>
                  <a:lnTo>
                    <a:pt x="14051" y="3239"/>
                  </a:lnTo>
                  <a:cubicBezTo>
                    <a:pt x="13916" y="3129"/>
                    <a:pt x="13782" y="3036"/>
                    <a:pt x="13663" y="2956"/>
                  </a:cubicBezTo>
                  <a:cubicBezTo>
                    <a:pt x="13470" y="2858"/>
                    <a:pt x="13271" y="2766"/>
                    <a:pt x="13101" y="2701"/>
                  </a:cubicBezTo>
                  <a:cubicBezTo>
                    <a:pt x="12749" y="2567"/>
                    <a:pt x="12412" y="2406"/>
                    <a:pt x="12354" y="2348"/>
                  </a:cubicBezTo>
                  <a:cubicBezTo>
                    <a:pt x="12317" y="2313"/>
                    <a:pt x="12217" y="2270"/>
                    <a:pt x="12118" y="2227"/>
                  </a:cubicBezTo>
                  <a:cubicBezTo>
                    <a:pt x="11482" y="2014"/>
                    <a:pt x="10721" y="1827"/>
                    <a:pt x="10329" y="1828"/>
                  </a:cubicBezTo>
                  <a:cubicBezTo>
                    <a:pt x="10261" y="1831"/>
                    <a:pt x="10213" y="1847"/>
                    <a:pt x="10158" y="1857"/>
                  </a:cubicBezTo>
                  <a:cubicBezTo>
                    <a:pt x="10093" y="1865"/>
                    <a:pt x="10014" y="1874"/>
                    <a:pt x="9969" y="1897"/>
                  </a:cubicBezTo>
                  <a:cubicBezTo>
                    <a:pt x="9945" y="1909"/>
                    <a:pt x="9918" y="1922"/>
                    <a:pt x="9896" y="1938"/>
                  </a:cubicBezTo>
                  <a:cubicBezTo>
                    <a:pt x="9831" y="1995"/>
                    <a:pt x="9775" y="2073"/>
                    <a:pt x="9706" y="2210"/>
                  </a:cubicBezTo>
                  <a:cubicBezTo>
                    <a:pt x="9602" y="2417"/>
                    <a:pt x="9424" y="2605"/>
                    <a:pt x="9310" y="2626"/>
                  </a:cubicBezTo>
                  <a:cubicBezTo>
                    <a:pt x="9137" y="2657"/>
                    <a:pt x="9063" y="2550"/>
                    <a:pt x="8872" y="2007"/>
                  </a:cubicBezTo>
                  <a:cubicBezTo>
                    <a:pt x="8691" y="1495"/>
                    <a:pt x="8592" y="1354"/>
                    <a:pt x="8429" y="1354"/>
                  </a:cubicBezTo>
                  <a:cubicBezTo>
                    <a:pt x="8314" y="1354"/>
                    <a:pt x="8155" y="1284"/>
                    <a:pt x="8074" y="1192"/>
                  </a:cubicBezTo>
                  <a:cubicBezTo>
                    <a:pt x="7883" y="977"/>
                    <a:pt x="6332" y="116"/>
                    <a:pt x="5934" y="7"/>
                  </a:cubicBezTo>
                  <a:cubicBezTo>
                    <a:pt x="5877" y="-9"/>
                    <a:pt x="5792" y="6"/>
                    <a:pt x="5722" y="7"/>
                  </a:cubicBezTo>
                  <a:close/>
                  <a:moveTo>
                    <a:pt x="11145" y="4465"/>
                  </a:moveTo>
                  <a:cubicBezTo>
                    <a:pt x="11237" y="4432"/>
                    <a:pt x="11333" y="4467"/>
                    <a:pt x="11528" y="4540"/>
                  </a:cubicBezTo>
                  <a:cubicBezTo>
                    <a:pt x="11840" y="4657"/>
                    <a:pt x="11991" y="4663"/>
                    <a:pt x="12238" y="4551"/>
                  </a:cubicBezTo>
                  <a:cubicBezTo>
                    <a:pt x="12519" y="4424"/>
                    <a:pt x="12609" y="4442"/>
                    <a:pt x="13101" y="4736"/>
                  </a:cubicBezTo>
                  <a:cubicBezTo>
                    <a:pt x="13487" y="4968"/>
                    <a:pt x="13661" y="5141"/>
                    <a:pt x="13682" y="5320"/>
                  </a:cubicBezTo>
                  <a:cubicBezTo>
                    <a:pt x="13698" y="5460"/>
                    <a:pt x="13991" y="5878"/>
                    <a:pt x="14337" y="6251"/>
                  </a:cubicBezTo>
                  <a:cubicBezTo>
                    <a:pt x="14682" y="6624"/>
                    <a:pt x="15224" y="7222"/>
                    <a:pt x="15540" y="7581"/>
                  </a:cubicBezTo>
                  <a:cubicBezTo>
                    <a:pt x="15857" y="7940"/>
                    <a:pt x="16357" y="8446"/>
                    <a:pt x="16652" y="8703"/>
                  </a:cubicBezTo>
                  <a:cubicBezTo>
                    <a:pt x="17169" y="9154"/>
                    <a:pt x="17639" y="10004"/>
                    <a:pt x="17473" y="10183"/>
                  </a:cubicBezTo>
                  <a:cubicBezTo>
                    <a:pt x="17434" y="10225"/>
                    <a:pt x="17167" y="10378"/>
                    <a:pt x="16882" y="10518"/>
                  </a:cubicBezTo>
                  <a:cubicBezTo>
                    <a:pt x="16598" y="10659"/>
                    <a:pt x="16177" y="10933"/>
                    <a:pt x="15946" y="11126"/>
                  </a:cubicBezTo>
                  <a:cubicBezTo>
                    <a:pt x="15705" y="11326"/>
                    <a:pt x="15404" y="11472"/>
                    <a:pt x="15236" y="11472"/>
                  </a:cubicBezTo>
                  <a:cubicBezTo>
                    <a:pt x="15075" y="11473"/>
                    <a:pt x="14760" y="11554"/>
                    <a:pt x="14540" y="11652"/>
                  </a:cubicBezTo>
                  <a:cubicBezTo>
                    <a:pt x="14319" y="11749"/>
                    <a:pt x="13913" y="11860"/>
                    <a:pt x="13640" y="11900"/>
                  </a:cubicBezTo>
                  <a:lnTo>
                    <a:pt x="13147" y="11970"/>
                  </a:lnTo>
                  <a:lnTo>
                    <a:pt x="12842" y="11426"/>
                  </a:lnTo>
                  <a:cubicBezTo>
                    <a:pt x="12759" y="11278"/>
                    <a:pt x="12665" y="11146"/>
                    <a:pt x="12584" y="11045"/>
                  </a:cubicBezTo>
                  <a:cubicBezTo>
                    <a:pt x="12583" y="11044"/>
                    <a:pt x="12585" y="11040"/>
                    <a:pt x="12584" y="11039"/>
                  </a:cubicBezTo>
                  <a:cubicBezTo>
                    <a:pt x="12583" y="11037"/>
                    <a:pt x="12581" y="11035"/>
                    <a:pt x="12580" y="11033"/>
                  </a:cubicBezTo>
                  <a:cubicBezTo>
                    <a:pt x="12500" y="10935"/>
                    <a:pt x="12430" y="10875"/>
                    <a:pt x="12390" y="10871"/>
                  </a:cubicBezTo>
                  <a:cubicBezTo>
                    <a:pt x="12310" y="10864"/>
                    <a:pt x="12094" y="10851"/>
                    <a:pt x="11915" y="10842"/>
                  </a:cubicBezTo>
                  <a:cubicBezTo>
                    <a:pt x="11628" y="10828"/>
                    <a:pt x="11582" y="10780"/>
                    <a:pt x="11505" y="10414"/>
                  </a:cubicBezTo>
                  <a:cubicBezTo>
                    <a:pt x="11457" y="10188"/>
                    <a:pt x="11209" y="9187"/>
                    <a:pt x="10952" y="8188"/>
                  </a:cubicBezTo>
                  <a:cubicBezTo>
                    <a:pt x="10365" y="5910"/>
                    <a:pt x="10347" y="5391"/>
                    <a:pt x="10813" y="4806"/>
                  </a:cubicBezTo>
                  <a:cubicBezTo>
                    <a:pt x="10974" y="4605"/>
                    <a:pt x="11054" y="4498"/>
                    <a:pt x="11145" y="4465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6" grpId="3"/>
      <p:bldP build="whole" bldLvl="1" animBg="1" rev="0" advAuto="0" spid="190" grpId="1"/>
      <p:bldP build="whole" bldLvl="1" animBg="1" rev="0" advAuto="0" spid="193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hoto-26-07-2015-13-25-46.jpg" descr="Photo-26-07-2015-13-25-4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8276" y="1112630"/>
            <a:ext cx="9493116" cy="7119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4 protagonistes"/>
          <p:cNvSpPr txBox="1"/>
          <p:nvPr>
            <p:ph type="title"/>
          </p:nvPr>
        </p:nvSpPr>
        <p:spPr>
          <a:xfrm>
            <a:off x="823828" y="-63347"/>
            <a:ext cx="5446730" cy="2159001"/>
          </a:xfrm>
          <a:prstGeom prst="rect">
            <a:avLst/>
          </a:prstGeom>
        </p:spPr>
        <p:txBody>
          <a:bodyPr/>
          <a:lstStyle>
            <a:lvl1pPr>
              <a:defRPr b="0" sz="6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4 protagonistes</a:t>
            </a:r>
          </a:p>
        </p:txBody>
      </p:sp>
      <p:sp>
        <p:nvSpPr>
          <p:cNvPr id="201" name="4 miracles"/>
          <p:cNvSpPr txBox="1"/>
          <p:nvPr/>
        </p:nvSpPr>
        <p:spPr>
          <a:xfrm>
            <a:off x="6914657" y="-63347"/>
            <a:ext cx="5446730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z="6000"/>
            </a:lvl1pPr>
          </a:lstStyle>
          <a:p>
            <a:pPr/>
            <a:r>
              <a:t>4 miracles</a:t>
            </a:r>
          </a:p>
        </p:txBody>
      </p:sp>
      <p:grpSp>
        <p:nvGrpSpPr>
          <p:cNvPr id="209" name="Grouper"/>
          <p:cNvGrpSpPr/>
          <p:nvPr/>
        </p:nvGrpSpPr>
        <p:grpSpPr>
          <a:xfrm>
            <a:off x="6871307" y="3249422"/>
            <a:ext cx="6104800" cy="3546713"/>
            <a:chOff x="0" y="0"/>
            <a:chExt cx="6104798" cy="3546712"/>
          </a:xfrm>
        </p:grpSpPr>
        <p:sp>
          <p:nvSpPr>
            <p:cNvPr id="202" name="1- Maitrise de la tempête : 4:35-41"/>
            <p:cNvSpPr txBox="1"/>
            <p:nvPr/>
          </p:nvSpPr>
          <p:spPr>
            <a:xfrm>
              <a:off x="0" y="0"/>
              <a:ext cx="4564771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800">
                  <a:solidFill>
                    <a:schemeClr val="accent2"/>
                  </a:solidFill>
                </a:defRPr>
              </a:lvl1pPr>
            </a:lstStyle>
            <a:p>
              <a:pPr/>
              <a:r>
                <a:t>1- Maitrise de la tempête : 4:35-41</a:t>
              </a:r>
            </a:p>
          </p:txBody>
        </p:sp>
        <p:sp>
          <p:nvSpPr>
            <p:cNvPr id="203" name="2- Guérison du démoniaque : 5:1-20"/>
            <p:cNvSpPr txBox="1"/>
            <p:nvPr/>
          </p:nvSpPr>
          <p:spPr>
            <a:xfrm>
              <a:off x="806138" y="839437"/>
              <a:ext cx="4564772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800">
                  <a:solidFill>
                    <a:schemeClr val="accent3">
                      <a:hueOff val="-333990"/>
                      <a:satOff val="3917"/>
                      <a:lumOff val="-6666"/>
                    </a:schemeClr>
                  </a:solidFill>
                </a:defRPr>
              </a:lvl1pPr>
            </a:lstStyle>
            <a:p>
              <a:pPr/>
              <a:r>
                <a:t>2- Guérison du démoniaque : 5:1-20</a:t>
              </a:r>
            </a:p>
          </p:txBody>
        </p:sp>
        <p:sp>
          <p:nvSpPr>
            <p:cNvPr id="204" name="3- Jaïrus : 5:21-24"/>
            <p:cNvSpPr txBox="1"/>
            <p:nvPr/>
          </p:nvSpPr>
          <p:spPr>
            <a:xfrm>
              <a:off x="1540027" y="1600272"/>
              <a:ext cx="4564772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1800">
                  <a:solidFill>
                    <a:schemeClr val="accent5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3- Jaïrus : 5:21-24</a:t>
              </a:r>
            </a:p>
          </p:txBody>
        </p:sp>
        <p:sp>
          <p:nvSpPr>
            <p:cNvPr id="205" name="2’- Guérison de la femme : 5:25-34"/>
            <p:cNvSpPr txBox="1"/>
            <p:nvPr/>
          </p:nvSpPr>
          <p:spPr>
            <a:xfrm>
              <a:off x="806138" y="2361108"/>
              <a:ext cx="4564772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800">
                  <a:solidFill>
                    <a:schemeClr val="accent3">
                      <a:hueOff val="-333990"/>
                      <a:satOff val="3917"/>
                      <a:lumOff val="-6666"/>
                    </a:schemeClr>
                  </a:solidFill>
                </a:defRPr>
              </a:lvl1pPr>
            </a:lstStyle>
            <a:p>
              <a:pPr/>
              <a:r>
                <a:t>2’- Guérison de la femme : 5:25-34</a:t>
              </a:r>
            </a:p>
          </p:txBody>
        </p:sp>
        <p:sp>
          <p:nvSpPr>
            <p:cNvPr id="206" name="1’- Résurrection de la fille de Jaïrus : 5:35-43"/>
            <p:cNvSpPr txBox="1"/>
            <p:nvPr/>
          </p:nvSpPr>
          <p:spPr>
            <a:xfrm>
              <a:off x="86698" y="3165712"/>
              <a:ext cx="5446730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800">
                  <a:solidFill>
                    <a:schemeClr val="accent2"/>
                  </a:solidFill>
                </a:defRPr>
              </a:lvl1pPr>
            </a:lstStyle>
            <a:p>
              <a:pPr/>
              <a:r>
                <a:t>1’- Résurrection de la fille de Jaïrus : 5:35-43</a:t>
              </a:r>
            </a:p>
          </p:txBody>
        </p:sp>
        <p:sp>
          <p:nvSpPr>
            <p:cNvPr id="207" name="Ligne"/>
            <p:cNvSpPr/>
            <p:nvPr/>
          </p:nvSpPr>
          <p:spPr>
            <a:xfrm flipV="1">
              <a:off x="599077" y="392800"/>
              <a:ext cx="1" cy="2795946"/>
            </a:xfrm>
            <a:prstGeom prst="line">
              <a:avLst/>
            </a:prstGeom>
            <a:noFill/>
            <a:ln w="25400" cap="flat">
              <a:solidFill>
                <a:schemeClr val="accent2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08" name="Ligne"/>
            <p:cNvSpPr/>
            <p:nvPr/>
          </p:nvSpPr>
          <p:spPr>
            <a:xfrm flipV="1">
              <a:off x="1339029" y="1267928"/>
              <a:ext cx="1" cy="1045690"/>
            </a:xfrm>
            <a:prstGeom prst="line">
              <a:avLst/>
            </a:prstGeom>
            <a:noFill/>
            <a:ln w="25400" cap="flat">
              <a:solidFill>
                <a:schemeClr val="accent3">
                  <a:hueOff val="-333990"/>
                  <a:satOff val="3917"/>
                  <a:lumOff val="-6666"/>
                </a:schemeClr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sp>
        <p:nvSpPr>
          <p:cNvPr id="210" name="Jésus, le pédagogue"/>
          <p:cNvSpPr txBox="1"/>
          <p:nvPr/>
        </p:nvSpPr>
        <p:spPr>
          <a:xfrm>
            <a:off x="887737" y="3590884"/>
            <a:ext cx="33327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Jésus, le pédagogue</a:t>
            </a:r>
          </a:p>
        </p:txBody>
      </p:sp>
      <p:sp>
        <p:nvSpPr>
          <p:cNvPr id="211" name="Disciples en formation"/>
          <p:cNvSpPr txBox="1"/>
          <p:nvPr/>
        </p:nvSpPr>
        <p:spPr>
          <a:xfrm>
            <a:off x="887737" y="4382573"/>
            <a:ext cx="33327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Disciples en formation</a:t>
            </a:r>
          </a:p>
        </p:txBody>
      </p:sp>
      <p:sp>
        <p:nvSpPr>
          <p:cNvPr id="212" name="Jaïrus et sa différenciation"/>
          <p:cNvSpPr txBox="1"/>
          <p:nvPr/>
        </p:nvSpPr>
        <p:spPr>
          <a:xfrm>
            <a:off x="1104484" y="5174261"/>
            <a:ext cx="333278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Jaïrus et sa différenciation</a:t>
            </a:r>
          </a:p>
        </p:txBody>
      </p:sp>
      <p:sp>
        <p:nvSpPr>
          <p:cNvPr id="213" name="La femme qui a besoin du salut"/>
          <p:cNvSpPr txBox="1"/>
          <p:nvPr/>
        </p:nvSpPr>
        <p:spPr>
          <a:xfrm>
            <a:off x="1292330" y="5965949"/>
            <a:ext cx="33327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La femme qui a besoin du salut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1" grpId="3"/>
      <p:bldP build="whole" bldLvl="1" animBg="1" rev="0" advAuto="0" spid="212" grpId="4"/>
      <p:bldP build="whole" bldLvl="1" animBg="1" rev="0" advAuto="0" spid="209" grpId="1"/>
      <p:bldP build="whole" bldLvl="1" animBg="1" rev="0" advAuto="0" spid="213" grpId="5"/>
      <p:bldP build="whole" bldLvl="1" animBg="1" rev="0" advAuto="0" spid="21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Qui m’a touché…."/>
          <p:cNvSpPr txBox="1"/>
          <p:nvPr>
            <p:ph type="title"/>
          </p:nvPr>
        </p:nvSpPr>
        <p:spPr>
          <a:xfrm>
            <a:off x="952500" y="-437296"/>
            <a:ext cx="11099800" cy="2159001"/>
          </a:xfrm>
          <a:prstGeom prst="rect">
            <a:avLst/>
          </a:prstGeom>
        </p:spPr>
        <p:txBody>
          <a:bodyPr/>
          <a:lstStyle/>
          <a:p>
            <a:pPr/>
            <a:r>
              <a:t>Qui m’a touché….</a:t>
            </a:r>
          </a:p>
        </p:txBody>
      </p:sp>
      <p:pic>
        <p:nvPicPr>
          <p:cNvPr id="216" name="who_touched_me.jpeg" descr="who_touched_m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7497" y="1430871"/>
            <a:ext cx="3342106" cy="2159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1- Confession publique"/>
          <p:cNvSpPr txBox="1"/>
          <p:nvPr/>
        </p:nvSpPr>
        <p:spPr>
          <a:xfrm>
            <a:off x="4656073" y="5070521"/>
            <a:ext cx="33327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1- Confession publique</a:t>
            </a:r>
          </a:p>
        </p:txBody>
      </p:sp>
      <p:sp>
        <p:nvSpPr>
          <p:cNvPr id="218" name="2- Glorifier Dieu"/>
          <p:cNvSpPr txBox="1"/>
          <p:nvPr/>
        </p:nvSpPr>
        <p:spPr>
          <a:xfrm>
            <a:off x="4294830" y="5782735"/>
            <a:ext cx="33327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2- Glorifier Dieu</a:t>
            </a:r>
          </a:p>
        </p:txBody>
      </p:sp>
      <p:sp>
        <p:nvSpPr>
          <p:cNvPr id="219" name="3- Encourager Jaïrus"/>
          <p:cNvSpPr txBox="1"/>
          <p:nvPr/>
        </p:nvSpPr>
        <p:spPr>
          <a:xfrm>
            <a:off x="4554925" y="6494950"/>
            <a:ext cx="33327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3- Encourager Jaïrus</a:t>
            </a:r>
          </a:p>
        </p:txBody>
      </p:sp>
      <p:sp>
        <p:nvSpPr>
          <p:cNvPr id="220" name="4- Stimuler les disciples"/>
          <p:cNvSpPr txBox="1"/>
          <p:nvPr/>
        </p:nvSpPr>
        <p:spPr>
          <a:xfrm>
            <a:off x="4656073" y="7207438"/>
            <a:ext cx="333278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4- Stimuler les disciples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7" grpId="1"/>
      <p:bldP build="whole" bldLvl="1" animBg="1" rev="0" advAuto="0" spid="218" grpId="2"/>
      <p:bldP build="whole" bldLvl="1" animBg="1" rev="0" advAuto="0" spid="220" grpId="4"/>
      <p:bldP build="whole" bldLvl="1" animBg="1" rev="0" advAuto="0" spid="219" grpId="3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