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9" r:id="rId3"/>
    <p:sldId id="275" r:id="rId4"/>
    <p:sldId id="276" r:id="rId5"/>
    <p:sldId id="277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E44B43-AF1B-4D58-B2BE-87975557DAFA}" v="16" dt="2023-11-17T08:59:12.4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223" autoAdjust="0"/>
    <p:restoredTop sz="94660"/>
  </p:normalViewPr>
  <p:slideViewPr>
    <p:cSldViewPr snapToGrid="0">
      <p:cViewPr varScale="1">
        <p:scale>
          <a:sx n="63" d="100"/>
          <a:sy n="63" d="100"/>
        </p:scale>
        <p:origin x="2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Sutherland" userId="5faa921b-330f-4bb6-be29-7a8fdc89c4a4" providerId="ADAL" clId="{174ECDE9-808D-4EE0-AB7A-0F4C5D3771B6}"/>
    <pc:docChg chg="modSld">
      <pc:chgData name="David Sutherland" userId="5faa921b-330f-4bb6-be29-7a8fdc89c4a4" providerId="ADAL" clId="{174ECDE9-808D-4EE0-AB7A-0F4C5D3771B6}" dt="2023-10-05T15:07:38.313" v="414"/>
      <pc:docMkLst>
        <pc:docMk/>
      </pc:docMkLst>
      <pc:sldChg chg="addSp modSp mod modAnim">
        <pc:chgData name="David Sutherland" userId="5faa921b-330f-4bb6-be29-7a8fdc89c4a4" providerId="ADAL" clId="{174ECDE9-808D-4EE0-AB7A-0F4C5D3771B6}" dt="2023-09-15T15:28:03.161" v="34"/>
        <pc:sldMkLst>
          <pc:docMk/>
          <pc:sldMk cId="2451815297" sldId="256"/>
        </pc:sldMkLst>
        <pc:spChg chg="mod">
          <ac:chgData name="David Sutherland" userId="5faa921b-330f-4bb6-be29-7a8fdc89c4a4" providerId="ADAL" clId="{174ECDE9-808D-4EE0-AB7A-0F4C5D3771B6}" dt="2023-09-11T14:14:21.298" v="30" actId="6549"/>
          <ac:spMkLst>
            <pc:docMk/>
            <pc:sldMk cId="2451815297" sldId="256"/>
            <ac:spMk id="3" creationId="{00000000-0000-0000-0000-000000000000}"/>
          </ac:spMkLst>
        </pc:spChg>
        <pc:picChg chg="add mod">
          <ac:chgData name="David Sutherland" userId="5faa921b-330f-4bb6-be29-7a8fdc89c4a4" providerId="ADAL" clId="{174ECDE9-808D-4EE0-AB7A-0F4C5D3771B6}" dt="2023-09-12T15:39:32.434" v="32" actId="14100"/>
          <ac:picMkLst>
            <pc:docMk/>
            <pc:sldMk cId="2451815297" sldId="256"/>
            <ac:picMk id="5" creationId="{9244A945-0363-8158-2435-F21751E6C6F8}"/>
          </ac:picMkLst>
        </pc:picChg>
      </pc:sldChg>
      <pc:sldChg chg="modSp modAnim">
        <pc:chgData name="David Sutherland" userId="5faa921b-330f-4bb6-be29-7a8fdc89c4a4" providerId="ADAL" clId="{174ECDE9-808D-4EE0-AB7A-0F4C5D3771B6}" dt="2023-09-15T15:35:23.891" v="78" actId="207"/>
        <pc:sldMkLst>
          <pc:docMk/>
          <pc:sldMk cId="2891572764" sldId="266"/>
        </pc:sldMkLst>
        <pc:spChg chg="mod">
          <ac:chgData name="David Sutherland" userId="5faa921b-330f-4bb6-be29-7a8fdc89c4a4" providerId="ADAL" clId="{174ECDE9-808D-4EE0-AB7A-0F4C5D3771B6}" dt="2023-09-15T15:35:23.891" v="78" actId="207"/>
          <ac:spMkLst>
            <pc:docMk/>
            <pc:sldMk cId="2891572764" sldId="266"/>
            <ac:spMk id="2" creationId="{00000000-0000-0000-0000-000000000000}"/>
          </ac:spMkLst>
        </pc:spChg>
      </pc:sldChg>
      <pc:sldChg chg="modAnim">
        <pc:chgData name="David Sutherland" userId="5faa921b-330f-4bb6-be29-7a8fdc89c4a4" providerId="ADAL" clId="{174ECDE9-808D-4EE0-AB7A-0F4C5D3771B6}" dt="2023-09-15T15:29:37.992" v="45"/>
        <pc:sldMkLst>
          <pc:docMk/>
          <pc:sldMk cId="3960339510" sldId="269"/>
        </pc:sldMkLst>
      </pc:sldChg>
      <pc:sldChg chg="addSp modSp mod modAnim">
        <pc:chgData name="David Sutherland" userId="5faa921b-330f-4bb6-be29-7a8fdc89c4a4" providerId="ADAL" clId="{174ECDE9-808D-4EE0-AB7A-0F4C5D3771B6}" dt="2023-09-17T14:59:53.675" v="409" actId="6549"/>
        <pc:sldMkLst>
          <pc:docMk/>
          <pc:sldMk cId="2988752079" sldId="270"/>
        </pc:sldMkLst>
        <pc:spChg chg="mod">
          <ac:chgData name="David Sutherland" userId="5faa921b-330f-4bb6-be29-7a8fdc89c4a4" providerId="ADAL" clId="{174ECDE9-808D-4EE0-AB7A-0F4C5D3771B6}" dt="2023-09-17T14:59:28.516" v="400" actId="1076"/>
          <ac:spMkLst>
            <pc:docMk/>
            <pc:sldMk cId="2988752079" sldId="270"/>
            <ac:spMk id="2" creationId="{00000000-0000-0000-0000-000000000000}"/>
          </ac:spMkLst>
        </pc:spChg>
        <pc:spChg chg="mod">
          <ac:chgData name="David Sutherland" userId="5faa921b-330f-4bb6-be29-7a8fdc89c4a4" providerId="ADAL" clId="{174ECDE9-808D-4EE0-AB7A-0F4C5D3771B6}" dt="2023-09-17T14:59:21.180" v="398" actId="1076"/>
          <ac:spMkLst>
            <pc:docMk/>
            <pc:sldMk cId="2988752079" sldId="270"/>
            <ac:spMk id="4" creationId="{2CD4AA20-4D87-E88E-A5F5-D2AAB2E4F15E}"/>
          </ac:spMkLst>
        </pc:spChg>
        <pc:spChg chg="add mod">
          <ac:chgData name="David Sutherland" userId="5faa921b-330f-4bb6-be29-7a8fdc89c4a4" providerId="ADAL" clId="{174ECDE9-808D-4EE0-AB7A-0F4C5D3771B6}" dt="2023-09-17T14:59:53.675" v="409" actId="6549"/>
          <ac:spMkLst>
            <pc:docMk/>
            <pc:sldMk cId="2988752079" sldId="270"/>
            <ac:spMk id="5" creationId="{5797C1D1-8389-696D-A4C5-F7E903E6E35C}"/>
          </ac:spMkLst>
        </pc:spChg>
      </pc:sldChg>
      <pc:sldChg chg="addSp modSp mod modAnim">
        <pc:chgData name="David Sutherland" userId="5faa921b-330f-4bb6-be29-7a8fdc89c4a4" providerId="ADAL" clId="{174ECDE9-808D-4EE0-AB7A-0F4C5D3771B6}" dt="2023-10-05T15:07:38.313" v="414"/>
        <pc:sldMkLst>
          <pc:docMk/>
          <pc:sldMk cId="3894003511" sldId="271"/>
        </pc:sldMkLst>
        <pc:spChg chg="mod">
          <ac:chgData name="David Sutherland" userId="5faa921b-330f-4bb6-be29-7a8fdc89c4a4" providerId="ADAL" clId="{174ECDE9-808D-4EE0-AB7A-0F4C5D3771B6}" dt="2023-10-05T15:07:34.498" v="413" actId="20577"/>
          <ac:spMkLst>
            <pc:docMk/>
            <pc:sldMk cId="3894003511" sldId="271"/>
            <ac:spMk id="2" creationId="{00000000-0000-0000-0000-000000000000}"/>
          </ac:spMkLst>
        </pc:spChg>
        <pc:spChg chg="add mod">
          <ac:chgData name="David Sutherland" userId="5faa921b-330f-4bb6-be29-7a8fdc89c4a4" providerId="ADAL" clId="{174ECDE9-808D-4EE0-AB7A-0F4C5D3771B6}" dt="2023-09-15T15:31:24.094" v="60" actId="1076"/>
          <ac:spMkLst>
            <pc:docMk/>
            <pc:sldMk cId="3894003511" sldId="271"/>
            <ac:spMk id="4" creationId="{BB3B5971-87D3-BB5B-306D-52F842ADE4EE}"/>
          </ac:spMkLst>
        </pc:spChg>
      </pc:sldChg>
    </pc:docChg>
  </pc:docChgLst>
  <pc:docChgLst>
    <pc:chgData name="David Sutherland" userId="5faa921b-330f-4bb6-be29-7a8fdc89c4a4" providerId="ADAL" clId="{AE3644B2-854A-41A7-AFC2-E164B16BAF02}"/>
    <pc:docChg chg="custSel addSld delSld modSld sldOrd">
      <pc:chgData name="David Sutherland" userId="5faa921b-330f-4bb6-be29-7a8fdc89c4a4" providerId="ADAL" clId="{AE3644B2-854A-41A7-AFC2-E164B16BAF02}" dt="2023-11-14T10:13:28.049" v="1236"/>
      <pc:docMkLst>
        <pc:docMk/>
      </pc:docMkLst>
      <pc:sldChg chg="delSp modSp mod modAnim">
        <pc:chgData name="David Sutherland" userId="5faa921b-330f-4bb6-be29-7a8fdc89c4a4" providerId="ADAL" clId="{AE3644B2-854A-41A7-AFC2-E164B16BAF02}" dt="2023-11-14T10:11:38.831" v="1225"/>
        <pc:sldMkLst>
          <pc:docMk/>
          <pc:sldMk cId="2451815297" sldId="256"/>
        </pc:sldMkLst>
        <pc:spChg chg="mod">
          <ac:chgData name="David Sutherland" userId="5faa921b-330f-4bb6-be29-7a8fdc89c4a4" providerId="ADAL" clId="{AE3644B2-854A-41A7-AFC2-E164B16BAF02}" dt="2023-11-13T08:21:01.421" v="695" actId="20577"/>
          <ac:spMkLst>
            <pc:docMk/>
            <pc:sldMk cId="2451815297" sldId="256"/>
            <ac:spMk id="2" creationId="{00000000-0000-0000-0000-000000000000}"/>
          </ac:spMkLst>
        </pc:spChg>
        <pc:spChg chg="mod">
          <ac:chgData name="David Sutherland" userId="5faa921b-330f-4bb6-be29-7a8fdc89c4a4" providerId="ADAL" clId="{AE3644B2-854A-41A7-AFC2-E164B16BAF02}" dt="2023-11-07T10:28:48.583" v="26" actId="6549"/>
          <ac:spMkLst>
            <pc:docMk/>
            <pc:sldMk cId="2451815297" sldId="256"/>
            <ac:spMk id="3" creationId="{00000000-0000-0000-0000-000000000000}"/>
          </ac:spMkLst>
        </pc:spChg>
        <pc:picChg chg="del">
          <ac:chgData name="David Sutherland" userId="5faa921b-330f-4bb6-be29-7a8fdc89c4a4" providerId="ADAL" clId="{AE3644B2-854A-41A7-AFC2-E164B16BAF02}" dt="2023-11-07T10:29:17.630" v="28" actId="478"/>
          <ac:picMkLst>
            <pc:docMk/>
            <pc:sldMk cId="2451815297" sldId="256"/>
            <ac:picMk id="5" creationId="{9244A945-0363-8158-2435-F21751E6C6F8}"/>
          </ac:picMkLst>
        </pc:picChg>
      </pc:sldChg>
      <pc:sldChg chg="del">
        <pc:chgData name="David Sutherland" userId="5faa921b-330f-4bb6-be29-7a8fdc89c4a4" providerId="ADAL" clId="{AE3644B2-854A-41A7-AFC2-E164B16BAF02}" dt="2023-11-07T10:29:42.858" v="36" actId="47"/>
        <pc:sldMkLst>
          <pc:docMk/>
          <pc:sldMk cId="2891572764" sldId="266"/>
        </pc:sldMkLst>
      </pc:sldChg>
      <pc:sldChg chg="del">
        <pc:chgData name="David Sutherland" userId="5faa921b-330f-4bb6-be29-7a8fdc89c4a4" providerId="ADAL" clId="{AE3644B2-854A-41A7-AFC2-E164B16BAF02}" dt="2023-11-07T10:29:38.520" v="35" actId="47"/>
        <pc:sldMkLst>
          <pc:docMk/>
          <pc:sldMk cId="2988752079" sldId="270"/>
        </pc:sldMkLst>
      </pc:sldChg>
      <pc:sldChg chg="del">
        <pc:chgData name="David Sutherland" userId="5faa921b-330f-4bb6-be29-7a8fdc89c4a4" providerId="ADAL" clId="{AE3644B2-854A-41A7-AFC2-E164B16BAF02}" dt="2023-11-07T10:29:38.520" v="35" actId="47"/>
        <pc:sldMkLst>
          <pc:docMk/>
          <pc:sldMk cId="3894003511" sldId="271"/>
        </pc:sldMkLst>
      </pc:sldChg>
      <pc:sldChg chg="del">
        <pc:chgData name="David Sutherland" userId="5faa921b-330f-4bb6-be29-7a8fdc89c4a4" providerId="ADAL" clId="{AE3644B2-854A-41A7-AFC2-E164B16BAF02}" dt="2023-11-07T10:29:38.520" v="35" actId="47"/>
        <pc:sldMkLst>
          <pc:docMk/>
          <pc:sldMk cId="4212508677" sldId="272"/>
        </pc:sldMkLst>
      </pc:sldChg>
      <pc:sldChg chg="del">
        <pc:chgData name="David Sutherland" userId="5faa921b-330f-4bb6-be29-7a8fdc89c4a4" providerId="ADAL" clId="{AE3644B2-854A-41A7-AFC2-E164B16BAF02}" dt="2023-11-07T10:29:38.520" v="35" actId="47"/>
        <pc:sldMkLst>
          <pc:docMk/>
          <pc:sldMk cId="1605458761" sldId="273"/>
        </pc:sldMkLst>
      </pc:sldChg>
      <pc:sldChg chg="modSp add del">
        <pc:chgData name="David Sutherland" userId="5faa921b-330f-4bb6-be29-7a8fdc89c4a4" providerId="ADAL" clId="{AE3644B2-854A-41A7-AFC2-E164B16BAF02}" dt="2023-11-07T10:48:06.938" v="432" actId="47"/>
        <pc:sldMkLst>
          <pc:docMk/>
          <pc:sldMk cId="674324383" sldId="274"/>
        </pc:sldMkLst>
        <pc:spChg chg="mod">
          <ac:chgData name="David Sutherland" userId="5faa921b-330f-4bb6-be29-7a8fdc89c4a4" providerId="ADAL" clId="{AE3644B2-854A-41A7-AFC2-E164B16BAF02}" dt="2023-11-07T10:30:11.150" v="38" actId="255"/>
          <ac:spMkLst>
            <pc:docMk/>
            <pc:sldMk cId="674324383" sldId="274"/>
            <ac:spMk id="2" creationId="{00000000-0000-0000-0000-000000000000}"/>
          </ac:spMkLst>
        </pc:spChg>
      </pc:sldChg>
      <pc:sldChg chg="modSp add mod modAnim">
        <pc:chgData name="David Sutherland" userId="5faa921b-330f-4bb6-be29-7a8fdc89c4a4" providerId="ADAL" clId="{AE3644B2-854A-41A7-AFC2-E164B16BAF02}" dt="2023-11-14T10:12:30.253" v="1231"/>
        <pc:sldMkLst>
          <pc:docMk/>
          <pc:sldMk cId="3645504324" sldId="275"/>
        </pc:sldMkLst>
        <pc:spChg chg="mod">
          <ac:chgData name="David Sutherland" userId="5faa921b-330f-4bb6-be29-7a8fdc89c4a4" providerId="ADAL" clId="{AE3644B2-854A-41A7-AFC2-E164B16BAF02}" dt="2023-11-13T08:24:07.145" v="764" actId="1076"/>
          <ac:spMkLst>
            <pc:docMk/>
            <pc:sldMk cId="3645504324" sldId="275"/>
            <ac:spMk id="2" creationId="{00000000-0000-0000-0000-000000000000}"/>
          </ac:spMkLst>
        </pc:spChg>
      </pc:sldChg>
      <pc:sldChg chg="addSp modSp add mod modAnim">
        <pc:chgData name="David Sutherland" userId="5faa921b-330f-4bb6-be29-7a8fdc89c4a4" providerId="ADAL" clId="{AE3644B2-854A-41A7-AFC2-E164B16BAF02}" dt="2023-11-14T10:13:11.305" v="1235"/>
        <pc:sldMkLst>
          <pc:docMk/>
          <pc:sldMk cId="1834766197" sldId="276"/>
        </pc:sldMkLst>
        <pc:spChg chg="mod">
          <ac:chgData name="David Sutherland" userId="5faa921b-330f-4bb6-be29-7a8fdc89c4a4" providerId="ADAL" clId="{AE3644B2-854A-41A7-AFC2-E164B16BAF02}" dt="2023-11-13T08:36:30.044" v="948" actId="14100"/>
          <ac:spMkLst>
            <pc:docMk/>
            <pc:sldMk cId="1834766197" sldId="276"/>
            <ac:spMk id="2" creationId="{00000000-0000-0000-0000-000000000000}"/>
          </ac:spMkLst>
        </pc:spChg>
        <pc:picChg chg="add mod">
          <ac:chgData name="David Sutherland" userId="5faa921b-330f-4bb6-be29-7a8fdc89c4a4" providerId="ADAL" clId="{AE3644B2-854A-41A7-AFC2-E164B16BAF02}" dt="2023-11-13T08:28:15.092" v="935" actId="1076"/>
          <ac:picMkLst>
            <pc:docMk/>
            <pc:sldMk cId="1834766197" sldId="276"/>
            <ac:picMk id="5" creationId="{8F9483AE-1C47-45E7-A9BB-81C2EA8290EC}"/>
          </ac:picMkLst>
        </pc:picChg>
        <pc:picChg chg="add mod">
          <ac:chgData name="David Sutherland" userId="5faa921b-330f-4bb6-be29-7a8fdc89c4a4" providerId="ADAL" clId="{AE3644B2-854A-41A7-AFC2-E164B16BAF02}" dt="2023-11-13T08:28:56.683" v="939" actId="1076"/>
          <ac:picMkLst>
            <pc:docMk/>
            <pc:sldMk cId="1834766197" sldId="276"/>
            <ac:picMk id="7" creationId="{CA7B9A63-F9C4-BE6F-3EB3-157B21B8BCD2}"/>
          </ac:picMkLst>
        </pc:picChg>
        <pc:picChg chg="add mod">
          <ac:chgData name="David Sutherland" userId="5faa921b-330f-4bb6-be29-7a8fdc89c4a4" providerId="ADAL" clId="{AE3644B2-854A-41A7-AFC2-E164B16BAF02}" dt="2023-11-13T08:38:39.305" v="952" actId="1076"/>
          <ac:picMkLst>
            <pc:docMk/>
            <pc:sldMk cId="1834766197" sldId="276"/>
            <ac:picMk id="8" creationId="{AA3E278C-63B9-9AD1-27E6-4D0CB325D3C7}"/>
          </ac:picMkLst>
        </pc:picChg>
      </pc:sldChg>
      <pc:sldChg chg="modSp add mod modAnim">
        <pc:chgData name="David Sutherland" userId="5faa921b-330f-4bb6-be29-7a8fdc89c4a4" providerId="ADAL" clId="{AE3644B2-854A-41A7-AFC2-E164B16BAF02}" dt="2023-11-14T10:13:28.049" v="1236"/>
        <pc:sldMkLst>
          <pc:docMk/>
          <pc:sldMk cId="730940800" sldId="277"/>
        </pc:sldMkLst>
        <pc:spChg chg="mod">
          <ac:chgData name="David Sutherland" userId="5faa921b-330f-4bb6-be29-7a8fdc89c4a4" providerId="ADAL" clId="{AE3644B2-854A-41A7-AFC2-E164B16BAF02}" dt="2023-11-13T08:44:40.137" v="1223" actId="115"/>
          <ac:spMkLst>
            <pc:docMk/>
            <pc:sldMk cId="730940800" sldId="277"/>
            <ac:spMk id="2" creationId="{00000000-0000-0000-0000-000000000000}"/>
          </ac:spMkLst>
        </pc:spChg>
      </pc:sldChg>
      <pc:sldChg chg="modSp add del">
        <pc:chgData name="David Sutherland" userId="5faa921b-330f-4bb6-be29-7a8fdc89c4a4" providerId="ADAL" clId="{AE3644B2-854A-41A7-AFC2-E164B16BAF02}" dt="2023-11-13T08:45:05.396" v="1224" actId="47"/>
        <pc:sldMkLst>
          <pc:docMk/>
          <pc:sldMk cId="3293694076" sldId="278"/>
        </pc:sldMkLst>
        <pc:spChg chg="mod">
          <ac:chgData name="David Sutherland" userId="5faa921b-330f-4bb6-be29-7a8fdc89c4a4" providerId="ADAL" clId="{AE3644B2-854A-41A7-AFC2-E164B16BAF02}" dt="2023-11-07T10:48:38.738" v="436" actId="255"/>
          <ac:spMkLst>
            <pc:docMk/>
            <pc:sldMk cId="3293694076" sldId="278"/>
            <ac:spMk id="2" creationId="{00000000-0000-0000-0000-000000000000}"/>
          </ac:spMkLst>
        </pc:spChg>
      </pc:sldChg>
      <pc:sldChg chg="modSp add mod ord modAnim">
        <pc:chgData name="David Sutherland" userId="5faa921b-330f-4bb6-be29-7a8fdc89c4a4" providerId="ADAL" clId="{AE3644B2-854A-41A7-AFC2-E164B16BAF02}" dt="2023-11-14T10:12:01.115" v="1228"/>
        <pc:sldMkLst>
          <pc:docMk/>
          <pc:sldMk cId="2223636518" sldId="279"/>
        </pc:sldMkLst>
        <pc:spChg chg="mod">
          <ac:chgData name="David Sutherland" userId="5faa921b-330f-4bb6-be29-7a8fdc89c4a4" providerId="ADAL" clId="{AE3644B2-854A-41A7-AFC2-E164B16BAF02}" dt="2023-11-13T08:17:26.553" v="645" actId="1076"/>
          <ac:spMkLst>
            <pc:docMk/>
            <pc:sldMk cId="2223636518" sldId="279"/>
            <ac:spMk id="2" creationId="{00000000-0000-0000-0000-000000000000}"/>
          </ac:spMkLst>
        </pc:spChg>
      </pc:sldChg>
    </pc:docChg>
  </pc:docChgLst>
  <pc:docChgLst>
    <pc:chgData name="David Sutherland" userId="5faa921b-330f-4bb6-be29-7a8fdc89c4a4" providerId="ADAL" clId="{3AE44B43-AF1B-4D58-B2BE-87975557DAFA}"/>
    <pc:docChg chg="modSld">
      <pc:chgData name="David Sutherland" userId="5faa921b-330f-4bb6-be29-7a8fdc89c4a4" providerId="ADAL" clId="{3AE44B43-AF1B-4D58-B2BE-87975557DAFA}" dt="2023-11-17T08:59:28.216" v="23" actId="1076"/>
      <pc:docMkLst>
        <pc:docMk/>
      </pc:docMkLst>
      <pc:sldChg chg="addSp modSp mod">
        <pc:chgData name="David Sutherland" userId="5faa921b-330f-4bb6-be29-7a8fdc89c4a4" providerId="ADAL" clId="{3AE44B43-AF1B-4D58-B2BE-87975557DAFA}" dt="2023-11-17T08:59:28.216" v="23" actId="1076"/>
        <pc:sldMkLst>
          <pc:docMk/>
          <pc:sldMk cId="2451815297" sldId="256"/>
        </pc:sldMkLst>
        <pc:picChg chg="add mod">
          <ac:chgData name="David Sutherland" userId="5faa921b-330f-4bb6-be29-7a8fdc89c4a4" providerId="ADAL" clId="{3AE44B43-AF1B-4D58-B2BE-87975557DAFA}" dt="2023-11-17T08:57:46.917" v="15" actId="1076"/>
          <ac:picMkLst>
            <pc:docMk/>
            <pc:sldMk cId="2451815297" sldId="256"/>
            <ac:picMk id="9" creationId="{0DEFF841-A1B0-1637-6FD4-D51BF40805A1}"/>
          </ac:picMkLst>
        </pc:picChg>
        <pc:picChg chg="add mod">
          <ac:chgData name="David Sutherland" userId="5faa921b-330f-4bb6-be29-7a8fdc89c4a4" providerId="ADAL" clId="{3AE44B43-AF1B-4D58-B2BE-87975557DAFA}" dt="2023-11-17T08:58:50.368" v="18" actId="1076"/>
          <ac:picMkLst>
            <pc:docMk/>
            <pc:sldMk cId="2451815297" sldId="256"/>
            <ac:picMk id="11" creationId="{B4B63E4A-D6F9-8B52-FE21-F20D88DDCB66}"/>
          </ac:picMkLst>
        </pc:picChg>
        <pc:picChg chg="add mod">
          <ac:chgData name="David Sutherland" userId="5faa921b-330f-4bb6-be29-7a8fdc89c4a4" providerId="ADAL" clId="{3AE44B43-AF1B-4D58-B2BE-87975557DAFA}" dt="2023-11-17T08:59:28.216" v="23" actId="1076"/>
          <ac:picMkLst>
            <pc:docMk/>
            <pc:sldMk cId="2451815297" sldId="256"/>
            <ac:picMk id="13" creationId="{DDA52B74-146E-1C38-8F09-DAA90B5CE610}"/>
          </ac:picMkLst>
        </pc:picChg>
      </pc:sldChg>
      <pc:sldChg chg="modAnim">
        <pc:chgData name="David Sutherland" userId="5faa921b-330f-4bb6-be29-7a8fdc89c4a4" providerId="ADAL" clId="{3AE44B43-AF1B-4D58-B2BE-87975557DAFA}" dt="2023-11-16T07:49:56.850" v="12"/>
        <pc:sldMkLst>
          <pc:docMk/>
          <pc:sldMk cId="1834766197" sldId="27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0487" y="1280160"/>
            <a:ext cx="11267440" cy="2222694"/>
          </a:xfrm>
        </p:spPr>
        <p:txBody>
          <a:bodyPr>
            <a:noAutofit/>
          </a:bodyPr>
          <a:lstStyle/>
          <a:p>
            <a:pPr algn="ctr"/>
            <a:r>
              <a:rPr lang="fr-FR" b="1" dirty="0"/>
              <a:t>Quatre personnages principaux</a:t>
            </a:r>
            <a:br>
              <a:rPr lang="fr-FR" sz="4400" dirty="0"/>
            </a:br>
            <a:br>
              <a:rPr lang="fr-FR" sz="4400" dirty="0"/>
            </a:br>
            <a:endParaRPr lang="fr-FR" sz="2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210336" y="294640"/>
            <a:ext cx="5266372" cy="806766"/>
          </a:xfrm>
          <a:solidFill>
            <a:schemeClr val="accent5"/>
          </a:solidFill>
        </p:spPr>
        <p:txBody>
          <a:bodyPr>
            <a:normAutofit/>
          </a:bodyPr>
          <a:lstStyle/>
          <a:p>
            <a:pPr algn="ctr"/>
            <a:r>
              <a:rPr lang="fr-FR" sz="4000" dirty="0">
                <a:solidFill>
                  <a:srgbClr val="FF0000"/>
                </a:solidFill>
                <a:latin typeface="Arial Black" panose="020B0A04020102020204" pitchFamily="34" charset="0"/>
              </a:rPr>
              <a:t>Marc 6 : 14 - 29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997613" y="2756487"/>
            <a:ext cx="3460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0070C0"/>
                </a:solidFill>
              </a:rPr>
              <a:t>Jean</a:t>
            </a:r>
            <a:endParaRPr lang="fr-FR" sz="3600" dirty="0"/>
          </a:p>
        </p:txBody>
      </p:sp>
      <p:sp>
        <p:nvSpPr>
          <p:cNvPr id="6" name="ZoneTexte 5"/>
          <p:cNvSpPr txBox="1"/>
          <p:nvPr/>
        </p:nvSpPr>
        <p:spPr>
          <a:xfrm>
            <a:off x="3850643" y="2769773"/>
            <a:ext cx="291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</a:rPr>
              <a:t>Hérode</a:t>
            </a:r>
            <a:endParaRPr lang="fr-FR" sz="3200" dirty="0"/>
          </a:p>
        </p:txBody>
      </p:sp>
      <p:sp>
        <p:nvSpPr>
          <p:cNvPr id="7" name="ZoneTexte 6"/>
          <p:cNvSpPr txBox="1"/>
          <p:nvPr/>
        </p:nvSpPr>
        <p:spPr>
          <a:xfrm>
            <a:off x="6436752" y="2756487"/>
            <a:ext cx="2813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</a:rPr>
              <a:t>Hérodiade</a:t>
            </a:r>
            <a:endParaRPr lang="fr-FR" sz="3200" dirty="0"/>
          </a:p>
        </p:txBody>
      </p:sp>
      <p:sp>
        <p:nvSpPr>
          <p:cNvPr id="8" name="ZoneTexte 7"/>
          <p:cNvSpPr txBox="1"/>
          <p:nvPr/>
        </p:nvSpPr>
        <p:spPr>
          <a:xfrm>
            <a:off x="8989256" y="2743201"/>
            <a:ext cx="2053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</a:rPr>
              <a:t>Salomé</a:t>
            </a:r>
            <a:endParaRPr lang="fr-FR" sz="32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DEFF841-A1B0-1637-6FD4-D51BF4080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4416" y="3378775"/>
            <a:ext cx="2571750" cy="3429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4B63E4A-D6F9-8B52-FE21-F20D88DDC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60" y="3402818"/>
            <a:ext cx="2500630" cy="333417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A52B74-146E-1C38-8F09-DAA90B5CE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447" y="3555953"/>
            <a:ext cx="2134841" cy="284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1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691025" y="252437"/>
            <a:ext cx="5266372" cy="806766"/>
          </a:xfrm>
          <a:solidFill>
            <a:schemeClr val="accent5"/>
          </a:solidFill>
        </p:spPr>
        <p:txBody>
          <a:bodyPr>
            <a:normAutofit/>
          </a:bodyPr>
          <a:lstStyle/>
          <a:p>
            <a:pPr algn="ctr"/>
            <a:r>
              <a:rPr lang="fr-FR" sz="4000" dirty="0">
                <a:solidFill>
                  <a:srgbClr val="FF0000"/>
                </a:solidFill>
                <a:latin typeface="Arial Black" panose="020B0A04020102020204" pitchFamily="34" charset="0"/>
              </a:rPr>
              <a:t>Marc 6 : 14 - 29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323146" y="1295255"/>
            <a:ext cx="10002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u="sng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Jean – le baptiste / baptiseur</a:t>
            </a:r>
            <a:endParaRPr lang="fr-FR" sz="4000" dirty="0"/>
          </a:p>
        </p:txBody>
      </p:sp>
      <p:sp>
        <p:nvSpPr>
          <p:cNvPr id="6" name="ZoneTexte 5"/>
          <p:cNvSpPr txBox="1"/>
          <p:nvPr/>
        </p:nvSpPr>
        <p:spPr>
          <a:xfrm>
            <a:off x="1721224" y="2003141"/>
            <a:ext cx="987014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charset="0"/>
              <a:buChar char="•"/>
            </a:pPr>
            <a:r>
              <a:rPr lang="fr-FR" sz="2400" dirty="0"/>
              <a:t>Jean = « l’Eternel fait grâce » </a:t>
            </a:r>
          </a:p>
          <a:p>
            <a:pPr marL="285750" indent="-285750" algn="ctr">
              <a:buFont typeface="Arial" charset="0"/>
              <a:buChar char="•"/>
            </a:pPr>
            <a:endParaRPr lang="fr-FR" sz="2400" dirty="0"/>
          </a:p>
          <a:p>
            <a:pPr marL="285750" indent="-285750" algn="ctr">
              <a:buFont typeface="Arial" charset="0"/>
              <a:buChar char="•"/>
            </a:pPr>
            <a:r>
              <a:rPr lang="fr-FR" sz="2400" dirty="0"/>
              <a:t>Elisabeth et Marie : Cousine </a:t>
            </a:r>
          </a:p>
          <a:p>
            <a:pPr marL="285750" indent="-285750" algn="ctr">
              <a:buFont typeface="Arial" charset="0"/>
              <a:buChar char="•"/>
            </a:pPr>
            <a:endParaRPr lang="fr-FR" sz="2400" dirty="0"/>
          </a:p>
          <a:p>
            <a:pPr marL="285750" indent="-285750" algn="ctr">
              <a:buFont typeface="Arial" charset="0"/>
              <a:buChar char="•"/>
            </a:pPr>
            <a:r>
              <a:rPr lang="fr-FR" sz="2400" dirty="0"/>
              <a:t>Premier prophète en Israël depuis Malachie</a:t>
            </a:r>
          </a:p>
          <a:p>
            <a:pPr marL="285750" indent="-285750" algn="ctr">
              <a:buFont typeface="Arial" charset="0"/>
              <a:buChar char="•"/>
            </a:pPr>
            <a:endParaRPr lang="fr-FR" sz="2400" dirty="0"/>
          </a:p>
          <a:p>
            <a:pPr marL="285750" indent="-285750" algn="ctr">
              <a:buFont typeface="Arial" charset="0"/>
              <a:buChar char="•"/>
            </a:pPr>
            <a:r>
              <a:rPr lang="fr-FR" sz="2400" dirty="0"/>
              <a:t>« Grand devant le Seigneur » (Ange à ses parents)</a:t>
            </a:r>
          </a:p>
          <a:p>
            <a:pPr marL="285750" indent="-285750" algn="ctr">
              <a:buFont typeface="Arial" charset="0"/>
              <a:buChar char="•"/>
            </a:pPr>
            <a:endParaRPr lang="fr-FR" sz="2400" dirty="0"/>
          </a:p>
          <a:p>
            <a:pPr marL="285750" indent="-285750" algn="ctr">
              <a:buFont typeface="Arial" charset="0"/>
              <a:buChar char="•"/>
            </a:pPr>
            <a:r>
              <a:rPr lang="fr-FR" sz="2400" dirty="0"/>
              <a:t>« Prophète du Très-Haut » (Père Zacharie)</a:t>
            </a:r>
          </a:p>
          <a:p>
            <a:pPr marL="285750" indent="-285750" algn="ctr">
              <a:buFont typeface="Arial" charset="0"/>
              <a:buChar char="•"/>
            </a:pPr>
            <a:endParaRPr lang="fr-FR" sz="2400" dirty="0"/>
          </a:p>
          <a:p>
            <a:pPr marL="285750" indent="-285750" algn="ctr">
              <a:buFont typeface="Arial" charset="0"/>
              <a:buChar char="•"/>
            </a:pPr>
            <a:r>
              <a:rPr lang="fr-FR" sz="2400" dirty="0"/>
              <a:t>« … il n’y a  personne de plus grand que lui » (Jésus)</a:t>
            </a:r>
          </a:p>
          <a:p>
            <a:pPr marL="285750" indent="-285750" algn="ctr">
              <a:buFont typeface="Arial" charset="0"/>
              <a:buChar char="•"/>
            </a:pPr>
            <a:endParaRPr lang="fr-FR" sz="2400" dirty="0"/>
          </a:p>
          <a:p>
            <a:pPr marL="285750" indent="-285750" algn="ctr">
              <a:buFont typeface="Arial" charset="0"/>
              <a:buChar char="•"/>
            </a:pPr>
            <a:r>
              <a:rPr lang="fr-FR" sz="2400" dirty="0"/>
              <a:t>Un « témoin » : la lumière … l’Agneau de Dieu </a:t>
            </a:r>
          </a:p>
          <a:p>
            <a:pPr marL="285750" indent="-285750" algn="ctr">
              <a:buFont typeface="Arial" charset="0"/>
              <a:buChar char="•"/>
            </a:pPr>
            <a:endParaRPr lang="fr-FR" dirty="0"/>
          </a:p>
          <a:p>
            <a:pPr marL="285750" indent="-285750" algn="ctr">
              <a:buFont typeface="Arial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363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04177" y="1586752"/>
            <a:ext cx="10200640" cy="1623807"/>
          </a:xfrm>
        </p:spPr>
        <p:txBody>
          <a:bodyPr>
            <a:noAutofit/>
          </a:bodyPr>
          <a:lstStyle/>
          <a:p>
            <a:pPr algn="ctr"/>
            <a:br>
              <a:rPr lang="fr-FR" sz="1200" dirty="0"/>
            </a:br>
            <a:r>
              <a:rPr lang="fr-FR" sz="4400" b="1" u="sng" dirty="0"/>
              <a:t>Hérode : De quel Hérode s’agit-il ?</a:t>
            </a:r>
            <a:br>
              <a:rPr lang="fr-FR" sz="4400" b="1" u="sng" dirty="0"/>
            </a:br>
            <a:endParaRPr lang="fr-FR" sz="2000" dirty="0">
              <a:solidFill>
                <a:srgbClr val="0070C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569795" y="402217"/>
            <a:ext cx="5266372" cy="806766"/>
          </a:xfrm>
          <a:solidFill>
            <a:schemeClr val="accent5"/>
          </a:solidFill>
        </p:spPr>
        <p:txBody>
          <a:bodyPr>
            <a:normAutofit/>
          </a:bodyPr>
          <a:lstStyle/>
          <a:p>
            <a:pPr algn="ctr"/>
            <a:r>
              <a:rPr lang="fr-FR" sz="4000" dirty="0">
                <a:solidFill>
                  <a:srgbClr val="FF0000"/>
                </a:solidFill>
                <a:latin typeface="Arial Black" panose="020B0A04020102020204" pitchFamily="34" charset="0"/>
              </a:rPr>
              <a:t>Marc 6 : 14 - 29</a:t>
            </a:r>
          </a:p>
        </p:txBody>
      </p:sp>
      <p:sp>
        <p:nvSpPr>
          <p:cNvPr id="5" name="Rectangle 4"/>
          <p:cNvSpPr/>
          <p:nvPr/>
        </p:nvSpPr>
        <p:spPr>
          <a:xfrm>
            <a:off x="1925094" y="3283770"/>
            <a:ext cx="27655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Hérode le Grand </a:t>
            </a:r>
            <a:endParaRPr lang="fr-FR" sz="2400" dirty="0"/>
          </a:p>
        </p:txBody>
      </p:sp>
      <p:sp>
        <p:nvSpPr>
          <p:cNvPr id="6" name="Rectangle 5"/>
          <p:cNvSpPr/>
          <p:nvPr/>
        </p:nvSpPr>
        <p:spPr>
          <a:xfrm>
            <a:off x="7879013" y="3283770"/>
            <a:ext cx="2494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bg2">
                    <a:lumMod val="50000"/>
                  </a:schemeClr>
                </a:solidFill>
              </a:rPr>
              <a:t>Hérode Antipas</a:t>
            </a:r>
            <a:endParaRPr lang="fr-FR" sz="2400" dirty="0"/>
          </a:p>
        </p:txBody>
      </p:sp>
      <p:sp>
        <p:nvSpPr>
          <p:cNvPr id="7" name="Rectangle 6"/>
          <p:cNvSpPr/>
          <p:nvPr/>
        </p:nvSpPr>
        <p:spPr>
          <a:xfrm>
            <a:off x="1818188" y="3886113"/>
            <a:ext cx="28472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92D050"/>
                </a:solidFill>
              </a:rPr>
              <a:t>Hérode Agrippa I </a:t>
            </a:r>
            <a:endParaRPr lang="fr-FR" sz="2400" dirty="0"/>
          </a:p>
        </p:txBody>
      </p:sp>
      <p:sp>
        <p:nvSpPr>
          <p:cNvPr id="8" name="Rectangle 7"/>
          <p:cNvSpPr/>
          <p:nvPr/>
        </p:nvSpPr>
        <p:spPr>
          <a:xfrm>
            <a:off x="7879013" y="3886113"/>
            <a:ext cx="28472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Hérode Agrippa II</a:t>
            </a:r>
            <a:endParaRPr lang="fr-FR" sz="2400" dirty="0"/>
          </a:p>
        </p:txBody>
      </p:sp>
      <p:sp>
        <p:nvSpPr>
          <p:cNvPr id="9" name="Rectangle 8"/>
          <p:cNvSpPr/>
          <p:nvPr/>
        </p:nvSpPr>
        <p:spPr>
          <a:xfrm>
            <a:off x="5050151" y="4464978"/>
            <a:ext cx="2678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Hérode le Grand</a:t>
            </a:r>
            <a:endParaRPr lang="fr-FR" sz="2400" dirty="0"/>
          </a:p>
        </p:txBody>
      </p:sp>
      <p:sp>
        <p:nvSpPr>
          <p:cNvPr id="10" name="Rectangle 9"/>
          <p:cNvSpPr/>
          <p:nvPr/>
        </p:nvSpPr>
        <p:spPr>
          <a:xfrm>
            <a:off x="4879960" y="4930999"/>
            <a:ext cx="3183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bg2">
                    <a:lumMod val="50000"/>
                  </a:schemeClr>
                </a:solidFill>
              </a:rPr>
              <a:t>Hérode Antipas (fils)</a:t>
            </a:r>
            <a:endParaRPr lang="fr-FR" sz="2400" dirty="0"/>
          </a:p>
        </p:txBody>
      </p:sp>
      <p:sp>
        <p:nvSpPr>
          <p:cNvPr id="11" name="Rectangle 10"/>
          <p:cNvSpPr/>
          <p:nvPr/>
        </p:nvSpPr>
        <p:spPr>
          <a:xfrm>
            <a:off x="4568978" y="5397020"/>
            <a:ext cx="4017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92D050"/>
                </a:solidFill>
              </a:rPr>
              <a:t>Hérode Agrippa I (neveu)</a:t>
            </a:r>
            <a:endParaRPr lang="fr-FR" sz="2400" dirty="0"/>
          </a:p>
        </p:txBody>
      </p:sp>
      <p:sp>
        <p:nvSpPr>
          <p:cNvPr id="12" name="Rectangle 11"/>
          <p:cNvSpPr/>
          <p:nvPr/>
        </p:nvSpPr>
        <p:spPr>
          <a:xfrm>
            <a:off x="4307962" y="5959731"/>
            <a:ext cx="3536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Hérode Agrippa II (fils)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64550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910080" y="1076880"/>
            <a:ext cx="9296400" cy="1365092"/>
          </a:xfrm>
        </p:spPr>
        <p:txBody>
          <a:bodyPr>
            <a:noAutofit/>
          </a:bodyPr>
          <a:lstStyle/>
          <a:p>
            <a:pPr algn="ctr"/>
            <a:r>
              <a:rPr lang="fr-FR" sz="4000" u="sng" dirty="0">
                <a:latin typeface="Aharoni" panose="02010803020104030203" pitchFamily="2" charset="-79"/>
                <a:cs typeface="Aharoni" panose="02010803020104030203" pitchFamily="2" charset="-79"/>
              </a:rPr>
              <a:t>Hérode vivait dans la crainte</a:t>
            </a:r>
            <a:br>
              <a:rPr lang="fr-FR" sz="2400" dirty="0"/>
            </a:br>
            <a:endParaRPr lang="fr-FR" sz="2400" dirty="0">
              <a:latin typeface="Arial Black" panose="020B0A04020102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210336" y="294640"/>
            <a:ext cx="5266372" cy="806766"/>
          </a:xfrm>
          <a:solidFill>
            <a:schemeClr val="accent5"/>
          </a:solidFill>
        </p:spPr>
        <p:txBody>
          <a:bodyPr>
            <a:normAutofit/>
          </a:bodyPr>
          <a:lstStyle/>
          <a:p>
            <a:pPr algn="ctr"/>
            <a:r>
              <a:rPr lang="fr-FR" sz="4000" dirty="0">
                <a:solidFill>
                  <a:srgbClr val="FF0000"/>
                </a:solidFill>
                <a:latin typeface="Arial Black" panose="020B0A04020102020204" pitchFamily="34" charset="0"/>
              </a:rPr>
              <a:t>Marc 6 : 14 - 29</a:t>
            </a:r>
          </a:p>
        </p:txBody>
      </p:sp>
      <p:pic>
        <p:nvPicPr>
          <p:cNvPr id="5" name="Image 4" descr="Une image contenant smiley, émoticône, dessin humoristique&#10;&#10;Description générée automatiquement">
            <a:extLst>
              <a:ext uri="{FF2B5EF4-FFF2-40B4-BE49-F238E27FC236}">
                <a16:creationId xmlns:a16="http://schemas.microsoft.com/office/drawing/2014/main" id="{8F9483AE-1C47-45E7-A9BB-81C2EA829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70" y="698023"/>
            <a:ext cx="1986116" cy="2052320"/>
          </a:xfrm>
          <a:prstGeom prst="rect">
            <a:avLst/>
          </a:prstGeom>
        </p:spPr>
      </p:pic>
      <p:pic>
        <p:nvPicPr>
          <p:cNvPr id="7" name="Image 6" descr="Une image contenant clipart, texte, graphisme, Graphique&#10;&#10;Description générée automatiquement">
            <a:extLst>
              <a:ext uri="{FF2B5EF4-FFF2-40B4-BE49-F238E27FC236}">
                <a16:creationId xmlns:a16="http://schemas.microsoft.com/office/drawing/2014/main" id="{CA7B9A63-F9C4-BE6F-3EB3-157B21B8B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557" y="2750343"/>
            <a:ext cx="2143125" cy="2143125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A3E278C-63B9-9AD1-27E6-4D0CB325D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2879" y="4248704"/>
            <a:ext cx="1986117" cy="1897461"/>
          </a:xfrm>
          <a:prstGeom prst="rect">
            <a:avLst/>
          </a:prstGeom>
          <a:noFill/>
          <a:ln/>
        </p:spPr>
      </p:pic>
      <p:sp>
        <p:nvSpPr>
          <p:cNvPr id="4" name="ZoneTexte 3"/>
          <p:cNvSpPr txBox="1"/>
          <p:nvPr/>
        </p:nvSpPr>
        <p:spPr>
          <a:xfrm>
            <a:off x="4241717" y="5952579"/>
            <a:ext cx="46231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fr-FR" dirty="0">
                <a:latin typeface="Arial Black" panose="020B0A04020102020204" pitchFamily="34" charset="0"/>
              </a:rPr>
            </a:br>
            <a:r>
              <a:rPr lang="fr-FR" sz="3200" dirty="0">
                <a:solidFill>
                  <a:srgbClr val="00B050"/>
                </a:solidFill>
                <a:sym typeface="Wingdings" panose="05000000000000000000" pitchFamily="2" charset="2"/>
              </a:rPr>
              <a:t> </a:t>
            </a:r>
            <a:r>
              <a:rPr lang="fr-FR" dirty="0">
                <a:latin typeface="Arial Black" panose="020B0A04020102020204" pitchFamily="34" charset="0"/>
              </a:rPr>
              <a:t>Son péché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438996" y="2200459"/>
            <a:ext cx="5876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Hérode craignait </a:t>
            </a:r>
            <a:r>
              <a:rPr lang="fr-FR" b="1" dirty="0">
                <a:solidFill>
                  <a:srgbClr val="0070C0"/>
                </a:solidFill>
              </a:rPr>
              <a:t>Jean</a:t>
            </a:r>
            <a:r>
              <a:rPr lang="fr-FR" dirty="0"/>
              <a:t> : « un homme juste et saint »</a:t>
            </a:r>
          </a:p>
        </p:txBody>
      </p:sp>
      <p:sp>
        <p:nvSpPr>
          <p:cNvPr id="9" name="Rectangle 8"/>
          <p:cNvSpPr/>
          <p:nvPr/>
        </p:nvSpPr>
        <p:spPr>
          <a:xfrm>
            <a:off x="3438996" y="25997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fr-FR" dirty="0"/>
            </a:br>
            <a:r>
              <a:rPr lang="fr-FR" dirty="0"/>
              <a:t>Hérode craignait </a:t>
            </a:r>
            <a:r>
              <a:rPr lang="fr-FR" b="1" dirty="0">
                <a:solidFill>
                  <a:srgbClr val="0070C0"/>
                </a:solidFill>
              </a:rPr>
              <a:t>Hérodiade</a:t>
            </a:r>
            <a:r>
              <a:rPr lang="fr-FR" dirty="0"/>
              <a:t> (et Salomé)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38996" y="349580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Hérode craignait </a:t>
            </a:r>
            <a:r>
              <a:rPr lang="fr-FR" b="1" dirty="0">
                <a:solidFill>
                  <a:srgbClr val="0070C0"/>
                </a:solidFill>
              </a:rPr>
              <a:t>la foule</a:t>
            </a:r>
            <a:br>
              <a:rPr lang="fr-FR" dirty="0"/>
            </a:br>
            <a:r>
              <a:rPr lang="fr-FR" dirty="0"/>
              <a:t>&gt; Assuérus </a:t>
            </a:r>
            <a:r>
              <a:rPr lang="fr-FR" dirty="0">
                <a:solidFill>
                  <a:srgbClr val="FF0000"/>
                </a:solidFill>
              </a:rPr>
              <a:t>(Esther 1)</a:t>
            </a:r>
            <a:br>
              <a:rPr lang="fr-FR" dirty="0">
                <a:solidFill>
                  <a:srgbClr val="FF0000"/>
                </a:solidFill>
              </a:rPr>
            </a:br>
            <a:r>
              <a:rPr lang="fr-FR" dirty="0"/>
              <a:t>&gt; </a:t>
            </a:r>
            <a:r>
              <a:rPr lang="fr-FR" dirty="0" err="1"/>
              <a:t>Belshatsar</a:t>
            </a:r>
            <a:r>
              <a:rPr lang="fr-FR" dirty="0"/>
              <a:t> </a:t>
            </a:r>
            <a:r>
              <a:rPr lang="fr-FR" dirty="0">
                <a:solidFill>
                  <a:srgbClr val="FF0000"/>
                </a:solidFill>
              </a:rPr>
              <a:t>(Daniel 5)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4174101" y="4893468"/>
            <a:ext cx="22033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00B050"/>
                </a:solidFill>
                <a:sym typeface="Wingdings" panose="05000000000000000000" pitchFamily="2" charset="2"/>
              </a:rPr>
              <a:t></a:t>
            </a:r>
            <a:r>
              <a:rPr lang="fr-FR" dirty="0">
                <a:latin typeface="Arial Black" panose="020B0A04020102020204" pitchFamily="34" charset="0"/>
              </a:rPr>
              <a:t>Sa promesse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4174101" y="5561390"/>
            <a:ext cx="2064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00B050"/>
                </a:solidFill>
                <a:sym typeface="Wingdings" panose="05000000000000000000" pitchFamily="2" charset="2"/>
              </a:rPr>
              <a:t></a:t>
            </a:r>
            <a:r>
              <a:rPr lang="fr-FR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fr-FR" dirty="0">
                <a:latin typeface="Arial Black" panose="020B0A04020102020204" pitchFamily="34" charset="0"/>
              </a:rPr>
              <a:t>Son orgueil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476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50433" y="1101406"/>
            <a:ext cx="11176000" cy="1278965"/>
          </a:xfrm>
        </p:spPr>
        <p:txBody>
          <a:bodyPr>
            <a:noAutofit/>
          </a:bodyPr>
          <a:lstStyle/>
          <a:p>
            <a:pPr algn="ctr"/>
            <a:r>
              <a:rPr lang="fr-FR" sz="3600" u="sng" dirty="0">
                <a:latin typeface="Arial Black" panose="020B0A04020102020204" pitchFamily="34" charset="0"/>
              </a:rPr>
              <a:t>Jean me fait penser à certains chrétiens</a:t>
            </a:r>
            <a:br>
              <a:rPr lang="fr-FR" sz="2400" dirty="0">
                <a:latin typeface="Arial Black" panose="020B0A04020102020204" pitchFamily="34" charset="0"/>
              </a:rPr>
            </a:br>
            <a:endParaRPr lang="fr-FR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210336" y="294640"/>
            <a:ext cx="5266372" cy="806766"/>
          </a:xfrm>
          <a:solidFill>
            <a:schemeClr val="accent5"/>
          </a:solidFill>
        </p:spPr>
        <p:txBody>
          <a:bodyPr>
            <a:normAutofit/>
          </a:bodyPr>
          <a:lstStyle/>
          <a:p>
            <a:pPr algn="ctr"/>
            <a:r>
              <a:rPr lang="fr-FR" sz="4000" dirty="0">
                <a:solidFill>
                  <a:srgbClr val="FF0000"/>
                </a:solidFill>
                <a:latin typeface="Arial Black" panose="020B0A04020102020204" pitchFamily="34" charset="0"/>
              </a:rPr>
              <a:t>Marc 6 : 14 - 29</a:t>
            </a:r>
          </a:p>
        </p:txBody>
      </p:sp>
      <p:sp>
        <p:nvSpPr>
          <p:cNvPr id="4" name="Rectangle 3"/>
          <p:cNvSpPr/>
          <p:nvPr/>
        </p:nvSpPr>
        <p:spPr>
          <a:xfrm>
            <a:off x="4695087" y="569496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>
                <a:solidFill>
                  <a:srgbClr val="00B050"/>
                </a:solidFill>
                <a:latin typeface="Arial Black" panose="020B0A04020102020204" pitchFamily="34" charset="0"/>
              </a:rPr>
              <a:t>Des chrétiens</a:t>
            </a:r>
            <a:endParaRPr lang="fr-FR" sz="2400" dirty="0"/>
          </a:p>
        </p:txBody>
      </p:sp>
      <p:sp>
        <p:nvSpPr>
          <p:cNvPr id="5" name="Rectangle 4"/>
          <p:cNvSpPr/>
          <p:nvPr/>
        </p:nvSpPr>
        <p:spPr>
          <a:xfrm>
            <a:off x="5210336" y="2117329"/>
            <a:ext cx="2321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Arial Black" panose="020B0A04020102020204" pitchFamily="34" charset="0"/>
              </a:rPr>
              <a:t>1. Un témoin</a:t>
            </a:r>
            <a:endParaRPr lang="fr-FR" sz="2400" dirty="0"/>
          </a:p>
        </p:txBody>
      </p:sp>
      <p:sp>
        <p:nvSpPr>
          <p:cNvPr id="6" name="Rectangle 5"/>
          <p:cNvSpPr/>
          <p:nvPr/>
        </p:nvSpPr>
        <p:spPr>
          <a:xfrm>
            <a:off x="2649327" y="2586878"/>
            <a:ext cx="97649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Arial Black" panose="020B0A04020102020204" pitchFamily="34" charset="0"/>
              </a:rPr>
              <a:t>2. Il parlait de Jésus, de la repentance et de la foi</a:t>
            </a:r>
            <a:endParaRPr lang="fr-FR" sz="2400" dirty="0"/>
          </a:p>
        </p:txBody>
      </p:sp>
      <p:sp>
        <p:nvSpPr>
          <p:cNvPr id="7" name="Rectangle 6"/>
          <p:cNvSpPr/>
          <p:nvPr/>
        </p:nvSpPr>
        <p:spPr>
          <a:xfrm>
            <a:off x="1783779" y="3083941"/>
            <a:ext cx="102109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Arial Black" panose="020B0A04020102020204" pitchFamily="34" charset="0"/>
              </a:rPr>
              <a:t>3. « Il faut que le Christ croisse et que moi, je diminue … »</a:t>
            </a:r>
            <a:endParaRPr lang="fr-FR" sz="2400" dirty="0"/>
          </a:p>
        </p:txBody>
      </p:sp>
      <p:sp>
        <p:nvSpPr>
          <p:cNvPr id="8" name="Rectangle 7"/>
          <p:cNvSpPr/>
          <p:nvPr/>
        </p:nvSpPr>
        <p:spPr>
          <a:xfrm>
            <a:off x="2278756" y="3694662"/>
            <a:ext cx="105060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Arial Black" panose="020B0A04020102020204" pitchFamily="34" charset="0"/>
              </a:rPr>
              <a:t>4. Prêt à porter sa croix et à vivre en disciple de Jésus</a:t>
            </a:r>
            <a:br>
              <a:rPr lang="fr-FR" sz="24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endParaRPr lang="fr-FR" sz="2400" dirty="0"/>
          </a:p>
        </p:txBody>
      </p:sp>
      <p:sp>
        <p:nvSpPr>
          <p:cNvPr id="9" name="Rectangle 8"/>
          <p:cNvSpPr/>
          <p:nvPr/>
        </p:nvSpPr>
        <p:spPr>
          <a:xfrm>
            <a:off x="1085809" y="4316688"/>
            <a:ext cx="100367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u="sng" dirty="0">
                <a:latin typeface="Arial Black" panose="020B0A04020102020204" pitchFamily="34" charset="0"/>
              </a:rPr>
              <a:t>Hérode me fait penser à d’autres personnes</a:t>
            </a:r>
            <a:endParaRPr lang="fr-FR" sz="3200" dirty="0"/>
          </a:p>
        </p:txBody>
      </p:sp>
      <p:sp>
        <p:nvSpPr>
          <p:cNvPr id="10" name="Rectangle 9"/>
          <p:cNvSpPr/>
          <p:nvPr/>
        </p:nvSpPr>
        <p:spPr>
          <a:xfrm>
            <a:off x="4695087" y="5178250"/>
            <a:ext cx="32203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B050"/>
                </a:solidFill>
                <a:latin typeface="Arial Black" panose="020B0A04020102020204" pitchFamily="34" charset="0"/>
              </a:rPr>
              <a:t>Des </a:t>
            </a:r>
            <a:r>
              <a:rPr lang="fr-FR" sz="2400" dirty="0" err="1">
                <a:solidFill>
                  <a:srgbClr val="00B050"/>
                </a:solidFill>
                <a:latin typeface="Arial Black" panose="020B0A04020102020204" pitchFamily="34" charset="0"/>
              </a:rPr>
              <a:t>non-chrétiens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73094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Brin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257</TotalTime>
  <Words>272</Words>
  <Application>Microsoft Office PowerPoint</Application>
  <PresentationFormat>Grand écran</PresentationFormat>
  <Paragraphs>48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1" baseType="lpstr">
      <vt:lpstr>Aharoni</vt:lpstr>
      <vt:lpstr>Arial</vt:lpstr>
      <vt:lpstr>Arial Black</vt:lpstr>
      <vt:lpstr>Century Gothic</vt:lpstr>
      <vt:lpstr>Wingdings 3</vt:lpstr>
      <vt:lpstr>Brin</vt:lpstr>
      <vt:lpstr>Quatre personnages principaux  </vt:lpstr>
      <vt:lpstr>Présentation PowerPoint</vt:lpstr>
      <vt:lpstr> Hérode : De quel Hérode s’agit-il ? </vt:lpstr>
      <vt:lpstr>Hérode vivait dans la crainte </vt:lpstr>
      <vt:lpstr>Jean me fait penser à certains chrétiens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C’est l’intention qui compte</dc:title>
  <dc:creator>David Sutherland</dc:creator>
  <cp:lastModifiedBy>David Sutherland</cp:lastModifiedBy>
  <cp:revision>12</cp:revision>
  <dcterms:created xsi:type="dcterms:W3CDTF">2017-03-04T08:57:43Z</dcterms:created>
  <dcterms:modified xsi:type="dcterms:W3CDTF">2023-11-17T08:59:31Z</dcterms:modified>
</cp:coreProperties>
</file>