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9"/>
  </p:notesMasterIdLst>
  <p:handoutMasterIdLst>
    <p:handoutMasterId r:id="rId10"/>
  </p:handoutMasterIdLst>
  <p:sldIdLst>
    <p:sldId id="278" r:id="rId2"/>
    <p:sldId id="279" r:id="rId3"/>
    <p:sldId id="280" r:id="rId4"/>
    <p:sldId id="281" r:id="rId5"/>
    <p:sldId id="295" r:id="rId6"/>
    <p:sldId id="294" r:id="rId7"/>
    <p:sldId id="282" r:id="rId8"/>
  </p:sldIdLst>
  <p:sldSz cx="12192000" cy="6858000"/>
  <p:notesSz cx="13716000" cy="24384000"/>
  <p:defaultTextStyle>
    <a:defPPr rtl="0">
      <a:defRPr lang="fr-FR"/>
    </a:defPPr>
    <a:lvl1pPr marL="0" algn="l" defTabSz="457200" rtl="0" eaLnBrk="1" latinLnBrk="0" hangingPunct="1">
      <a:defRPr lang="fr-FR" sz="1800" kern="1200">
        <a:solidFill>
          <a:schemeClr val="tx1"/>
        </a:solidFill>
        <a:latin typeface="+mn-lt"/>
        <a:ea typeface="+mn-ea"/>
        <a:cs typeface="+mn-cs"/>
      </a:defRPr>
    </a:lvl1pPr>
    <a:lvl2pPr marL="457200" algn="l" defTabSz="457200" rtl="0" eaLnBrk="1" latinLnBrk="0" hangingPunct="1">
      <a:defRPr lang="fr-FR" sz="1800" kern="1200">
        <a:solidFill>
          <a:schemeClr val="tx1"/>
        </a:solidFill>
        <a:latin typeface="+mn-lt"/>
        <a:ea typeface="+mn-ea"/>
        <a:cs typeface="+mn-cs"/>
      </a:defRPr>
    </a:lvl2pPr>
    <a:lvl3pPr marL="914400" algn="l" defTabSz="457200" rtl="0" eaLnBrk="1" latinLnBrk="0" hangingPunct="1">
      <a:defRPr lang="fr-FR" sz="1800" kern="1200">
        <a:solidFill>
          <a:schemeClr val="tx1"/>
        </a:solidFill>
        <a:latin typeface="+mn-lt"/>
        <a:ea typeface="+mn-ea"/>
        <a:cs typeface="+mn-cs"/>
      </a:defRPr>
    </a:lvl3pPr>
    <a:lvl4pPr marL="1371600" algn="l" defTabSz="457200" rtl="0" eaLnBrk="1" latinLnBrk="0" hangingPunct="1">
      <a:defRPr lang="fr-FR" sz="1800" kern="1200">
        <a:solidFill>
          <a:schemeClr val="tx1"/>
        </a:solidFill>
        <a:latin typeface="+mn-lt"/>
        <a:ea typeface="+mn-ea"/>
        <a:cs typeface="+mn-cs"/>
      </a:defRPr>
    </a:lvl4pPr>
    <a:lvl5pPr marL="1828800" algn="l" defTabSz="457200" rtl="0" eaLnBrk="1" latinLnBrk="0" hangingPunct="1">
      <a:defRPr lang="fr-FR" sz="1800" kern="1200">
        <a:solidFill>
          <a:schemeClr val="tx1"/>
        </a:solidFill>
        <a:latin typeface="+mn-lt"/>
        <a:ea typeface="+mn-ea"/>
        <a:cs typeface="+mn-cs"/>
      </a:defRPr>
    </a:lvl5pPr>
    <a:lvl6pPr marL="2286000" algn="l" defTabSz="457200" rtl="0" eaLnBrk="1" latinLnBrk="0" hangingPunct="1">
      <a:defRPr lang="fr-FR" sz="1800" kern="1200">
        <a:solidFill>
          <a:schemeClr val="tx1"/>
        </a:solidFill>
        <a:latin typeface="+mn-lt"/>
        <a:ea typeface="+mn-ea"/>
        <a:cs typeface="+mn-cs"/>
      </a:defRPr>
    </a:lvl6pPr>
    <a:lvl7pPr marL="2743200" algn="l" defTabSz="457200" rtl="0" eaLnBrk="1" latinLnBrk="0" hangingPunct="1">
      <a:defRPr lang="fr-FR" sz="1800" kern="1200">
        <a:solidFill>
          <a:schemeClr val="tx1"/>
        </a:solidFill>
        <a:latin typeface="+mn-lt"/>
        <a:ea typeface="+mn-ea"/>
        <a:cs typeface="+mn-cs"/>
      </a:defRPr>
    </a:lvl7pPr>
    <a:lvl8pPr marL="3200400" algn="l" defTabSz="457200" rtl="0" eaLnBrk="1" latinLnBrk="0" hangingPunct="1">
      <a:defRPr lang="fr-FR" sz="1800" kern="1200">
        <a:solidFill>
          <a:schemeClr val="tx1"/>
        </a:solidFill>
        <a:latin typeface="+mn-lt"/>
        <a:ea typeface="+mn-ea"/>
        <a:cs typeface="+mn-cs"/>
      </a:defRPr>
    </a:lvl8pPr>
    <a:lvl9pPr marL="3657600" algn="l" defTabSz="457200" rtl="0" eaLnBrk="1" latinLnBrk="0" hangingPunct="1">
      <a:defRPr lang="fr-F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userDrawn="1">
          <p15:clr>
            <a:srgbClr val="A4A3A4"/>
          </p15:clr>
        </p15:guide>
        <p15:guide id="2" pos="456" userDrawn="1">
          <p15:clr>
            <a:srgbClr val="A4A3A4"/>
          </p15:clr>
        </p15:guide>
        <p15:guide id="3" orient="horz" pos="2616" userDrawn="1">
          <p15:clr>
            <a:srgbClr val="A4A3A4"/>
          </p15:clr>
        </p15:guide>
        <p15:guide id="4" orient="horz" pos="3264" userDrawn="1">
          <p15:clr>
            <a:srgbClr val="A4A3A4"/>
          </p15:clr>
        </p15:guide>
        <p15:guide id="5" pos="6912" userDrawn="1">
          <p15:clr>
            <a:srgbClr val="A4A3A4"/>
          </p15:clr>
        </p15:guide>
        <p15:guide id="6" orient="horz" pos="2136" userDrawn="1">
          <p15:clr>
            <a:srgbClr val="A4A3A4"/>
          </p15:clr>
        </p15:guide>
        <p15:guide id="7" orient="horz" pos="4008" userDrawn="1">
          <p15:clr>
            <a:srgbClr val="A4A3A4"/>
          </p15:clr>
        </p15:guide>
        <p15:guide id="8" orient="horz" pos="1152" userDrawn="1">
          <p15:clr>
            <a:srgbClr val="A4A3A4"/>
          </p15:clr>
        </p15:guide>
        <p15:guide id="9" orient="horz" pos="2352" userDrawn="1">
          <p15:clr>
            <a:srgbClr val="A4A3A4"/>
          </p15:clr>
        </p15:guide>
        <p15:guide id="10" orient="horz" pos="1512" userDrawn="1">
          <p15:clr>
            <a:srgbClr val="A4A3A4"/>
          </p15:clr>
        </p15:guide>
        <p15:guide id="11" pos="7680" userDrawn="1">
          <p15:clr>
            <a:srgbClr val="A4A3A4"/>
          </p15:clr>
        </p15:guide>
        <p15:guide id="12" pos="6696" userDrawn="1">
          <p15:clr>
            <a:srgbClr val="A4A3A4"/>
          </p15:clr>
        </p15:guide>
        <p15:guide id="13" pos="1008" userDrawn="1">
          <p15:clr>
            <a:srgbClr val="A4A3A4"/>
          </p15:clr>
        </p15:guide>
        <p15:guide id="14" pos="1584" userDrawn="1">
          <p15:clr>
            <a:srgbClr val="A4A3A4"/>
          </p15:clr>
        </p15:guide>
        <p15:guide id="15" pos="2136" userDrawn="1">
          <p15:clr>
            <a:srgbClr val="A4A3A4"/>
          </p15:clr>
        </p15:guide>
        <p15:guide id="16" pos="2760" userDrawn="1">
          <p15:clr>
            <a:srgbClr val="A4A3A4"/>
          </p15:clr>
        </p15:guide>
        <p15:guide id="17" pos="3288" userDrawn="1">
          <p15:clr>
            <a:srgbClr val="A4A3A4"/>
          </p15:clr>
        </p15:guide>
        <p15:guide id="18" pos="4032" userDrawn="1">
          <p15:clr>
            <a:srgbClr val="A4A3A4"/>
          </p15:clr>
        </p15:guide>
        <p15:guide id="19" pos="4392" userDrawn="1">
          <p15:clr>
            <a:srgbClr val="A4A3A4"/>
          </p15:clr>
        </p15:guide>
        <p15:guide id="20" pos="4944" userDrawn="1">
          <p15:clr>
            <a:srgbClr val="A4A3A4"/>
          </p15:clr>
        </p15:guide>
        <p15:guide id="21" pos="5544" userDrawn="1">
          <p15:clr>
            <a:srgbClr val="A4A3A4"/>
          </p15:clr>
        </p15:guide>
        <p15:guide id="22" pos="6072" userDrawn="1">
          <p15:clr>
            <a:srgbClr val="A4A3A4"/>
          </p15:clr>
        </p15:guide>
        <p15:guide id="23" orient="horz" pos="2448" userDrawn="1">
          <p15:clr>
            <a:srgbClr val="A4A3A4"/>
          </p15:clr>
        </p15:guide>
        <p15:guide id="24" orient="horz" pos="960" userDrawn="1">
          <p15:clr>
            <a:srgbClr val="A4A3A4"/>
          </p15:clr>
        </p15:guide>
        <p15:guide id="25" pos="5256" userDrawn="1">
          <p15:clr>
            <a:srgbClr val="A4A3A4"/>
          </p15:clr>
        </p15:guide>
        <p15:guide id="26" pos="72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C8F"/>
    <a:srgbClr val="FDFBF6"/>
    <a:srgbClr val="AAC4E9"/>
    <a:srgbClr val="F5CDCE"/>
    <a:srgbClr val="DF8C8C"/>
    <a:srgbClr val="D4D593"/>
    <a:srgbClr val="E6F0FE"/>
    <a:srgbClr val="CDBE8A"/>
    <a:srgbClr val="FFEFEF"/>
    <a:srgbClr val="FCFB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09" autoAdjust="0"/>
  </p:normalViewPr>
  <p:slideViewPr>
    <p:cSldViewPr snapToGrid="0" snapToObjects="1">
      <p:cViewPr varScale="1">
        <p:scale>
          <a:sx n="114" d="100"/>
          <a:sy n="114" d="100"/>
        </p:scale>
        <p:origin x="414" y="114"/>
      </p:cViewPr>
      <p:guideLst>
        <p:guide/>
        <p:guide pos="456"/>
        <p:guide orient="horz" pos="2616"/>
        <p:guide orient="horz" pos="3264"/>
        <p:guide pos="6912"/>
        <p:guide orient="horz" pos="2136"/>
        <p:guide orient="horz" pos="4008"/>
        <p:guide orient="horz" pos="1152"/>
        <p:guide orient="horz" pos="2352"/>
        <p:guide orient="horz" pos="1512"/>
        <p:guide pos="7680"/>
        <p:guide pos="6696"/>
        <p:guide pos="1008"/>
        <p:guide pos="1584"/>
        <p:guide pos="2136"/>
        <p:guide pos="2760"/>
        <p:guide pos="3288"/>
        <p:guide pos="4032"/>
        <p:guide pos="4392"/>
        <p:guide pos="4944"/>
        <p:guide pos="5544"/>
        <p:guide pos="6072"/>
        <p:guide orient="horz" pos="2448"/>
        <p:guide orient="horz" pos="960"/>
        <p:guide pos="5256"/>
        <p:guide pos="7261"/>
      </p:guideLst>
    </p:cSldViewPr>
  </p:slideViewPr>
  <p:notesTextViewPr>
    <p:cViewPr>
      <p:scale>
        <a:sx n="1" d="1"/>
        <a:sy n="1" d="1"/>
      </p:scale>
      <p:origin x="0" y="0"/>
    </p:cViewPr>
  </p:notesTextViewPr>
  <p:notesViewPr>
    <p:cSldViewPr snapToGrid="0" snapToObjects="1">
      <p:cViewPr varScale="1">
        <p:scale>
          <a:sx n="37" d="100"/>
          <a:sy n="37" d="100"/>
        </p:scale>
        <p:origin x="338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D8A9FD9-846A-5542-1223-3AD2A431C1CC}"/>
              </a:ext>
            </a:extLst>
          </p:cNvPr>
          <p:cNvSpPr>
            <a:spLocks noGrp="1"/>
          </p:cNvSpPr>
          <p:nvPr>
            <p:ph type="hdr" sz="quarter"/>
          </p:nvPr>
        </p:nvSpPr>
        <p:spPr>
          <a:xfrm>
            <a:off x="0" y="0"/>
            <a:ext cx="5943600" cy="1222375"/>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E88B76CA-3AD4-27D3-1E1A-46BC082BE4B8}"/>
              </a:ext>
            </a:extLst>
          </p:cNvPr>
          <p:cNvSpPr>
            <a:spLocks noGrp="1"/>
          </p:cNvSpPr>
          <p:nvPr>
            <p:ph type="dt" sz="quarter" idx="1"/>
          </p:nvPr>
        </p:nvSpPr>
        <p:spPr>
          <a:xfrm>
            <a:off x="7769225" y="0"/>
            <a:ext cx="5943600" cy="1222375"/>
          </a:xfrm>
          <a:prstGeom prst="rect">
            <a:avLst/>
          </a:prstGeom>
        </p:spPr>
        <p:txBody>
          <a:bodyPr vert="horz" lIns="91440" tIns="45720" rIns="91440" bIns="45720" rtlCol="0"/>
          <a:lstStyle>
            <a:lvl1pPr algn="r">
              <a:defRPr sz="1200"/>
            </a:lvl1pPr>
          </a:lstStyle>
          <a:p>
            <a:fld id="{7DCBB1B0-0AA6-45D9-98DC-20B3ECE5F0D1}" type="datetime1">
              <a:rPr lang="fr-FR" smtClean="0"/>
              <a:t>09/12/2023</a:t>
            </a:fld>
            <a:endParaRPr lang="fr-FR" dirty="0"/>
          </a:p>
        </p:txBody>
      </p:sp>
      <p:sp>
        <p:nvSpPr>
          <p:cNvPr id="4" name="Espace réservé du pied de page 3">
            <a:extLst>
              <a:ext uri="{FF2B5EF4-FFF2-40B4-BE49-F238E27FC236}">
                <a16:creationId xmlns:a16="http://schemas.microsoft.com/office/drawing/2014/main" id="{DAF6B68C-7FFB-BF27-3763-BB6F612E8B7B}"/>
              </a:ext>
            </a:extLst>
          </p:cNvPr>
          <p:cNvSpPr>
            <a:spLocks noGrp="1"/>
          </p:cNvSpPr>
          <p:nvPr>
            <p:ph type="ftr" sz="quarter" idx="2"/>
          </p:nvPr>
        </p:nvSpPr>
        <p:spPr>
          <a:xfrm>
            <a:off x="0" y="23161625"/>
            <a:ext cx="5943600" cy="122237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37423B3E-2CA9-8A04-6E87-885647102BB7}"/>
              </a:ext>
            </a:extLst>
          </p:cNvPr>
          <p:cNvSpPr>
            <a:spLocks noGrp="1"/>
          </p:cNvSpPr>
          <p:nvPr>
            <p:ph type="sldNum" sz="quarter" idx="3"/>
          </p:nvPr>
        </p:nvSpPr>
        <p:spPr>
          <a:xfrm>
            <a:off x="7769225" y="23161625"/>
            <a:ext cx="5943600" cy="1222375"/>
          </a:xfrm>
          <a:prstGeom prst="rect">
            <a:avLst/>
          </a:prstGeom>
        </p:spPr>
        <p:txBody>
          <a:bodyPr vert="horz" lIns="91440" tIns="45720" rIns="91440" bIns="45720" rtlCol="0" anchor="b"/>
          <a:lstStyle>
            <a:lvl1pPr algn="r">
              <a:defRPr sz="1200"/>
            </a:lvl1pPr>
          </a:lstStyle>
          <a:p>
            <a:fld id="{547C50B0-4FB1-4929-A133-7090077863AB}" type="slidenum">
              <a:rPr lang="fr-FR" smtClean="0"/>
              <a:t>‹N°›</a:t>
            </a:fld>
            <a:endParaRPr lang="fr-FR"/>
          </a:p>
        </p:txBody>
      </p:sp>
    </p:spTree>
    <p:extLst>
      <p:ext uri="{BB962C8B-B14F-4D97-AF65-F5344CB8AC3E}">
        <p14:creationId xmlns:p14="http://schemas.microsoft.com/office/powerpoint/2010/main" val="31079922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8667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lang="fr-FR" sz="600" kern="1200">
        <a:solidFill>
          <a:schemeClr val="tx1"/>
        </a:solidFill>
        <a:latin typeface="+mn-lt"/>
        <a:ea typeface="+mn-ea"/>
        <a:cs typeface="+mn-cs"/>
      </a:defRPr>
    </a:lvl1pPr>
    <a:lvl2pPr marL="228600" algn="l" defTabSz="457200" rtl="0" eaLnBrk="1" latinLnBrk="0" hangingPunct="1">
      <a:defRPr lang="fr-FR" sz="600" kern="1200">
        <a:solidFill>
          <a:schemeClr val="tx1"/>
        </a:solidFill>
        <a:latin typeface="+mn-lt"/>
        <a:ea typeface="+mn-ea"/>
        <a:cs typeface="+mn-cs"/>
      </a:defRPr>
    </a:lvl2pPr>
    <a:lvl3pPr marL="457200" algn="l" defTabSz="457200" rtl="0" eaLnBrk="1" latinLnBrk="0" hangingPunct="1">
      <a:defRPr lang="fr-FR" sz="600" kern="1200">
        <a:solidFill>
          <a:schemeClr val="tx1"/>
        </a:solidFill>
        <a:latin typeface="+mn-lt"/>
        <a:ea typeface="+mn-ea"/>
        <a:cs typeface="+mn-cs"/>
      </a:defRPr>
    </a:lvl3pPr>
    <a:lvl4pPr marL="685800" algn="l" defTabSz="457200" rtl="0" eaLnBrk="1" latinLnBrk="0" hangingPunct="1">
      <a:defRPr lang="fr-FR" sz="600" kern="1200">
        <a:solidFill>
          <a:schemeClr val="tx1"/>
        </a:solidFill>
        <a:latin typeface="+mn-lt"/>
        <a:ea typeface="+mn-ea"/>
        <a:cs typeface="+mn-cs"/>
      </a:defRPr>
    </a:lvl4pPr>
    <a:lvl5pPr marL="914400" algn="l" defTabSz="457200" rtl="0" eaLnBrk="1" latinLnBrk="0" hangingPunct="1">
      <a:defRPr lang="fr-FR" sz="600" kern="1200">
        <a:solidFill>
          <a:schemeClr val="tx1"/>
        </a:solidFill>
        <a:latin typeface="+mn-lt"/>
        <a:ea typeface="+mn-ea"/>
        <a:cs typeface="+mn-cs"/>
      </a:defRPr>
    </a:lvl5pPr>
    <a:lvl6pPr marL="1143000" algn="l" defTabSz="457200" rtl="0" eaLnBrk="1" latinLnBrk="0" hangingPunct="1">
      <a:defRPr lang="fr-FR" sz="600" kern="1200">
        <a:solidFill>
          <a:schemeClr val="tx1"/>
        </a:solidFill>
        <a:latin typeface="+mn-lt"/>
        <a:ea typeface="+mn-ea"/>
        <a:cs typeface="+mn-cs"/>
      </a:defRPr>
    </a:lvl6pPr>
    <a:lvl7pPr marL="1371600" algn="l" defTabSz="457200" rtl="0" eaLnBrk="1" latinLnBrk="0" hangingPunct="1">
      <a:defRPr lang="fr-FR" sz="600" kern="1200">
        <a:solidFill>
          <a:schemeClr val="tx1"/>
        </a:solidFill>
        <a:latin typeface="+mn-lt"/>
        <a:ea typeface="+mn-ea"/>
        <a:cs typeface="+mn-cs"/>
      </a:defRPr>
    </a:lvl7pPr>
    <a:lvl8pPr marL="1600200" algn="l" defTabSz="457200" rtl="0" eaLnBrk="1" latinLnBrk="0" hangingPunct="1">
      <a:defRPr lang="fr-FR" sz="600" kern="1200">
        <a:solidFill>
          <a:schemeClr val="tx1"/>
        </a:solidFill>
        <a:latin typeface="+mn-lt"/>
        <a:ea typeface="+mn-ea"/>
        <a:cs typeface="+mn-cs"/>
      </a:defRPr>
    </a:lvl8pPr>
    <a:lvl9pPr marL="1828800" algn="l" defTabSz="457200" rtl="0" eaLnBrk="1" latinLnBrk="0" hangingPunct="1">
      <a:defRPr lang="fr-F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Espace réservé des notes 2"/>
          <p:cNvSpPr>
            <a:spLocks noGrp="1"/>
          </p:cNvSpPr>
          <p:nvPr>
            <p:ph type="body" idx="1"/>
          </p:nvPr>
        </p:nvSpPr>
        <p:spPr>
          <a:xfrm>
            <a:off x="1371600" y="11734800"/>
            <a:ext cx="10972800" cy="9601200"/>
          </a:xfrm>
          <a:prstGeom prst="rect">
            <a:avLst/>
          </a:prstGeom>
        </p:spPr>
        <p:txBody>
          <a:bodyPr/>
          <a:lstStyle/>
          <a:p>
            <a:endParaRPr lang="fr-FR" dirty="0"/>
          </a:p>
        </p:txBody>
      </p:sp>
    </p:spTree>
    <p:extLst>
      <p:ext uri="{BB962C8B-B14F-4D97-AF65-F5344CB8AC3E}">
        <p14:creationId xmlns:p14="http://schemas.microsoft.com/office/powerpoint/2010/main" val="836539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Espace réservé des notes 2"/>
          <p:cNvSpPr>
            <a:spLocks noGrp="1"/>
          </p:cNvSpPr>
          <p:nvPr>
            <p:ph type="body" idx="1"/>
          </p:nvPr>
        </p:nvSpPr>
        <p:spPr>
          <a:xfrm>
            <a:off x="1371600" y="11734800"/>
            <a:ext cx="10972800" cy="9601200"/>
          </a:xfrm>
          <a:prstGeom prst="rect">
            <a:avLst/>
          </a:prstGeom>
        </p:spPr>
        <p:txBody>
          <a:bodyPr/>
          <a:lstStyle/>
          <a:p>
            <a:endParaRPr lang="fr-FR" dirty="0"/>
          </a:p>
        </p:txBody>
      </p:sp>
    </p:spTree>
    <p:extLst>
      <p:ext uri="{BB962C8B-B14F-4D97-AF65-F5344CB8AC3E}">
        <p14:creationId xmlns:p14="http://schemas.microsoft.com/office/powerpoint/2010/main" val="690395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Espace réservé des notes 2"/>
          <p:cNvSpPr>
            <a:spLocks noGrp="1"/>
          </p:cNvSpPr>
          <p:nvPr>
            <p:ph type="body" idx="1"/>
          </p:nvPr>
        </p:nvSpPr>
        <p:spPr>
          <a:xfrm>
            <a:off x="1371600" y="11734800"/>
            <a:ext cx="10972800" cy="9601200"/>
          </a:xfrm>
          <a:prstGeom prst="rect">
            <a:avLst/>
          </a:prstGeom>
        </p:spPr>
        <p:txBody>
          <a:bodyPr/>
          <a:lstStyle/>
          <a:p>
            <a:endParaRPr lang="fr-FR" dirty="0"/>
          </a:p>
        </p:txBody>
      </p:sp>
    </p:spTree>
    <p:extLst>
      <p:ext uri="{BB962C8B-B14F-4D97-AF65-F5344CB8AC3E}">
        <p14:creationId xmlns:p14="http://schemas.microsoft.com/office/powerpoint/2010/main" val="1208291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Espace réservé des notes 2"/>
          <p:cNvSpPr>
            <a:spLocks noGrp="1"/>
          </p:cNvSpPr>
          <p:nvPr>
            <p:ph type="body" idx="1"/>
          </p:nvPr>
        </p:nvSpPr>
        <p:spPr>
          <a:xfrm>
            <a:off x="1371600" y="11734800"/>
            <a:ext cx="10972800" cy="9601200"/>
          </a:xfrm>
          <a:prstGeom prst="rect">
            <a:avLst/>
          </a:prstGeom>
        </p:spPr>
        <p:txBody>
          <a:bodyPr/>
          <a:lstStyle/>
          <a:p>
            <a:endParaRPr lang="fr-FR" dirty="0"/>
          </a:p>
        </p:txBody>
      </p:sp>
    </p:spTree>
    <p:extLst>
      <p:ext uri="{BB962C8B-B14F-4D97-AF65-F5344CB8AC3E}">
        <p14:creationId xmlns:p14="http://schemas.microsoft.com/office/powerpoint/2010/main" val="1066394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Espace réservé des notes 2"/>
          <p:cNvSpPr>
            <a:spLocks noGrp="1"/>
          </p:cNvSpPr>
          <p:nvPr>
            <p:ph type="body" idx="1"/>
          </p:nvPr>
        </p:nvSpPr>
        <p:spPr>
          <a:xfrm>
            <a:off x="1371600" y="11734800"/>
            <a:ext cx="10972800" cy="9601200"/>
          </a:xfrm>
          <a:prstGeom prst="rect">
            <a:avLst/>
          </a:prstGeom>
        </p:spPr>
        <p:txBody>
          <a:bodyPr/>
          <a:lstStyle/>
          <a:p>
            <a:endParaRPr lang="fr-FR" dirty="0"/>
          </a:p>
        </p:txBody>
      </p:sp>
    </p:spTree>
    <p:extLst>
      <p:ext uri="{BB962C8B-B14F-4D97-AF65-F5344CB8AC3E}">
        <p14:creationId xmlns:p14="http://schemas.microsoft.com/office/powerpoint/2010/main" val="957320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Espace réservé des notes 2"/>
          <p:cNvSpPr>
            <a:spLocks noGrp="1"/>
          </p:cNvSpPr>
          <p:nvPr>
            <p:ph type="body" idx="1"/>
          </p:nvPr>
        </p:nvSpPr>
        <p:spPr>
          <a:xfrm>
            <a:off x="1371600" y="11734800"/>
            <a:ext cx="10972800" cy="9601200"/>
          </a:xfrm>
          <a:prstGeom prst="rect">
            <a:avLst/>
          </a:prstGeom>
        </p:spPr>
        <p:txBody>
          <a:bodyPr/>
          <a:lstStyle/>
          <a:p>
            <a:endParaRPr lang="fr-FR" dirty="0"/>
          </a:p>
        </p:txBody>
      </p:sp>
    </p:spTree>
    <p:extLst>
      <p:ext uri="{BB962C8B-B14F-4D97-AF65-F5344CB8AC3E}">
        <p14:creationId xmlns:p14="http://schemas.microsoft.com/office/powerpoint/2010/main" val="3818472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Espace réservé des notes 2"/>
          <p:cNvSpPr>
            <a:spLocks noGrp="1"/>
          </p:cNvSpPr>
          <p:nvPr>
            <p:ph type="body" idx="1"/>
          </p:nvPr>
        </p:nvSpPr>
        <p:spPr>
          <a:xfrm>
            <a:off x="1371600" y="11734800"/>
            <a:ext cx="10972800" cy="9601200"/>
          </a:xfrm>
          <a:prstGeom prst="rect">
            <a:avLst/>
          </a:prstGeom>
        </p:spPr>
        <p:txBody>
          <a:bodyPr/>
          <a:lstStyle/>
          <a:p>
            <a:endParaRPr lang="fr-FR" dirty="0"/>
          </a:p>
        </p:txBody>
      </p:sp>
    </p:spTree>
    <p:extLst>
      <p:ext uri="{BB962C8B-B14F-4D97-AF65-F5344CB8AC3E}">
        <p14:creationId xmlns:p14="http://schemas.microsoft.com/office/powerpoint/2010/main" val="1259627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5" name="Image 0" descr="preencoded.png">
            <a:extLst>
              <a:ext uri="{FF2B5EF4-FFF2-40B4-BE49-F238E27FC236}">
                <a16:creationId xmlns:a16="http://schemas.microsoft.com/office/drawing/2014/main" id="{BA5D5A72-CB6F-F8DE-E2C9-90459C8C3DC1}"/>
              </a:ext>
            </a:extLst>
          </p:cNvPr>
          <p:cNvSpPr/>
          <p:nvPr/>
        </p:nvSpPr>
        <p:spPr>
          <a:xfrm>
            <a:off x="0" y="0"/>
            <a:ext cx="5295900" cy="6877050"/>
          </a:xfrm>
          <a:custGeom>
            <a:avLst/>
            <a:gdLst>
              <a:gd name="connsiteX0" fmla="*/ 0 w 5295900"/>
              <a:gd name="connsiteY0" fmla="*/ 0 h 6877050"/>
              <a:gd name="connsiteX1" fmla="*/ 5295900 w 5295900"/>
              <a:gd name="connsiteY1" fmla="*/ 0 h 6877050"/>
              <a:gd name="connsiteX2" fmla="*/ 5295900 w 5295900"/>
              <a:gd name="connsiteY2" fmla="*/ 6877050 h 6877050"/>
              <a:gd name="connsiteX3" fmla="*/ 0 w 5295900"/>
              <a:gd name="connsiteY3" fmla="*/ 6877050 h 6877050"/>
            </a:gdLst>
            <a:ahLst/>
            <a:cxnLst>
              <a:cxn ang="0">
                <a:pos x="connsiteX0" y="connsiteY0"/>
              </a:cxn>
              <a:cxn ang="0">
                <a:pos x="connsiteX1" y="connsiteY1"/>
              </a:cxn>
              <a:cxn ang="0">
                <a:pos x="connsiteX2" y="connsiteY2"/>
              </a:cxn>
              <a:cxn ang="0">
                <a:pos x="connsiteX3" y="connsiteY3"/>
              </a:cxn>
            </a:cxnLst>
            <a:rect l="l" t="t" r="r" b="b"/>
            <a:pathLst>
              <a:path w="5295900" h="6877050">
                <a:moveTo>
                  <a:pt x="0" y="0"/>
                </a:moveTo>
                <a:lnTo>
                  <a:pt x="5295900" y="0"/>
                </a:lnTo>
                <a:lnTo>
                  <a:pt x="5295900" y="6877050"/>
                </a:lnTo>
                <a:lnTo>
                  <a:pt x="0" y="6877050"/>
                </a:lnTo>
                <a:close/>
              </a:path>
            </a:pathLst>
          </a:custGeom>
          <a:solidFill>
            <a:schemeClr val="accent3"/>
          </a:solidFill>
          <a:ln w="4763" cap="flat">
            <a:noFill/>
            <a:prstDash val="solid"/>
            <a:miter/>
          </a:ln>
        </p:spPr>
        <p:txBody>
          <a:bodyPr rtlCol="0" anchor="ctr">
            <a:noAutofit/>
          </a:bodyPr>
          <a:lstStyle>
            <a:defPPr>
              <a:defRPr lang="fr-FR"/>
            </a:defPPr>
          </a:lstStyle>
          <a:p>
            <a:pPr rtl="0"/>
            <a:endParaRPr lang="fr-FR" dirty="0"/>
          </a:p>
        </p:txBody>
      </p:sp>
      <p:sp>
        <p:nvSpPr>
          <p:cNvPr id="20" name="Forme libre : Forme 19">
            <a:extLst>
              <a:ext uri="{FF2B5EF4-FFF2-40B4-BE49-F238E27FC236}">
                <a16:creationId xmlns:a16="http://schemas.microsoft.com/office/drawing/2014/main" id="{E66FD7FF-2869-7902-36B2-2B229AB9AB19}"/>
              </a:ext>
            </a:extLst>
          </p:cNvPr>
          <p:cNvSpPr/>
          <p:nvPr userDrawn="1"/>
        </p:nvSpPr>
        <p:spPr>
          <a:xfrm>
            <a:off x="1600201" y="1153228"/>
            <a:ext cx="9191625" cy="5704772"/>
          </a:xfrm>
          <a:custGeom>
            <a:avLst/>
            <a:gdLst>
              <a:gd name="connsiteX0" fmla="*/ 4595813 w 9191625"/>
              <a:gd name="connsiteY0" fmla="*/ 0 h 5704772"/>
              <a:gd name="connsiteX1" fmla="*/ 9191625 w 9191625"/>
              <a:gd name="connsiteY1" fmla="*/ 4592108 h 5704772"/>
              <a:gd name="connsiteX2" fmla="*/ 9191625 w 9191625"/>
              <a:gd name="connsiteY2" fmla="*/ 5704772 h 5704772"/>
              <a:gd name="connsiteX3" fmla="*/ 0 w 9191625"/>
              <a:gd name="connsiteY3" fmla="*/ 5704772 h 5704772"/>
              <a:gd name="connsiteX4" fmla="*/ 0 w 9191625"/>
              <a:gd name="connsiteY4" fmla="*/ 4592108 h 5704772"/>
              <a:gd name="connsiteX5" fmla="*/ 4595813 w 9191625"/>
              <a:gd name="connsiteY5" fmla="*/ 0 h 570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1625" h="5704772">
                <a:moveTo>
                  <a:pt x="4595813" y="0"/>
                </a:moveTo>
                <a:cubicBezTo>
                  <a:pt x="7133987" y="0"/>
                  <a:pt x="9191625" y="2055957"/>
                  <a:pt x="9191625" y="4592108"/>
                </a:cubicBezTo>
                <a:lnTo>
                  <a:pt x="9191625" y="5704772"/>
                </a:lnTo>
                <a:lnTo>
                  <a:pt x="0" y="5704772"/>
                </a:lnTo>
                <a:lnTo>
                  <a:pt x="0" y="4592108"/>
                </a:lnTo>
                <a:cubicBezTo>
                  <a:pt x="0" y="2055957"/>
                  <a:pt x="2057614" y="0"/>
                  <a:pt x="4595813" y="0"/>
                </a:cubicBezTo>
                <a:close/>
              </a:path>
            </a:pathLst>
          </a:custGeom>
          <a:solidFill>
            <a:schemeClr val="accent6"/>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18" name="Forme libre : Forme 17">
            <a:extLst>
              <a:ext uri="{FF2B5EF4-FFF2-40B4-BE49-F238E27FC236}">
                <a16:creationId xmlns:a16="http://schemas.microsoft.com/office/drawing/2014/main" id="{B1457C88-4472-81CF-02AF-4421E0A3084B}"/>
              </a:ext>
            </a:extLst>
          </p:cNvPr>
          <p:cNvSpPr/>
          <p:nvPr userDrawn="1"/>
        </p:nvSpPr>
        <p:spPr>
          <a:xfrm>
            <a:off x="2795588" y="0"/>
            <a:ext cx="6803142" cy="5396474"/>
          </a:xfrm>
          <a:custGeom>
            <a:avLst/>
            <a:gdLst>
              <a:gd name="connsiteX0" fmla="*/ 0 w 6803142"/>
              <a:gd name="connsiteY0" fmla="*/ 0 h 5396474"/>
              <a:gd name="connsiteX1" fmla="*/ 6803142 w 6803142"/>
              <a:gd name="connsiteY1" fmla="*/ 0 h 5396474"/>
              <a:gd name="connsiteX2" fmla="*/ 6803142 w 6803142"/>
              <a:gd name="connsiteY2" fmla="*/ 1997094 h 5396474"/>
              <a:gd name="connsiteX3" fmla="*/ 3401576 w 6803142"/>
              <a:gd name="connsiteY3" fmla="*/ 5396474 h 5396474"/>
              <a:gd name="connsiteX4" fmla="*/ 0 w 6803142"/>
              <a:gd name="connsiteY4" fmla="*/ 1997094 h 5396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3142" h="5396474">
                <a:moveTo>
                  <a:pt x="0" y="0"/>
                </a:moveTo>
                <a:lnTo>
                  <a:pt x="6803142" y="0"/>
                </a:lnTo>
                <a:lnTo>
                  <a:pt x="6803142" y="1997094"/>
                </a:lnTo>
                <a:cubicBezTo>
                  <a:pt x="6803142" y="3874511"/>
                  <a:pt x="5280228" y="5396474"/>
                  <a:pt x="3401576" y="5396474"/>
                </a:cubicBezTo>
                <a:cubicBezTo>
                  <a:pt x="1522938" y="5396474"/>
                  <a:pt x="0" y="3874511"/>
                  <a:pt x="0" y="1997094"/>
                </a:cubicBezTo>
                <a:close/>
              </a:path>
            </a:pathLst>
          </a:custGeom>
          <a:solidFill>
            <a:schemeClr val="bg1">
              <a:alpha val="99000"/>
            </a:schemeClr>
          </a:solidFill>
          <a:ln w="47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2" name="Titre 1"/>
          <p:cNvSpPr>
            <a:spLocks noGrp="1"/>
          </p:cNvSpPr>
          <p:nvPr>
            <p:ph type="ctrTitle"/>
          </p:nvPr>
        </p:nvSpPr>
        <p:spPr>
          <a:xfrm>
            <a:off x="3403092" y="1984248"/>
            <a:ext cx="5385816" cy="1225296"/>
          </a:xfrm>
        </p:spPr>
        <p:txBody>
          <a:bodyPr tIns="0" rtlCol="0" anchor="t">
            <a:noAutofit/>
          </a:bodyPr>
          <a:lstStyle>
            <a:lvl1pPr algn="ctr">
              <a:defRPr lang="fr-FR" sz="4400"/>
            </a:lvl1pPr>
          </a:lstStyle>
          <a:p>
            <a:pPr rtl="0"/>
            <a:r>
              <a:rPr lang="fr-FR"/>
              <a:t>Modifiez le style du titre</a:t>
            </a:r>
          </a:p>
        </p:txBody>
      </p:sp>
      <p:sp>
        <p:nvSpPr>
          <p:cNvPr id="3" name="Sous-titre 2"/>
          <p:cNvSpPr>
            <a:spLocks noGrp="1"/>
          </p:cNvSpPr>
          <p:nvPr>
            <p:ph type="subTitle" idx="1"/>
          </p:nvPr>
        </p:nvSpPr>
        <p:spPr>
          <a:xfrm>
            <a:off x="4349496" y="3483864"/>
            <a:ext cx="3493008" cy="878908"/>
          </a:xfrm>
        </p:spPr>
        <p:txBody>
          <a:bodyPr lIns="0" tIns="0" rIns="0" bIns="0" rtlCol="0">
            <a:noAutofit/>
          </a:bodyPr>
          <a:lstStyle>
            <a:lvl1pPr marL="0" indent="0" algn="ctr">
              <a:buNone/>
              <a:defRPr lang="fr-FR" sz="2400"/>
            </a:lvl1pPr>
            <a:lvl2pPr marL="457200" indent="0" algn="ctr">
              <a:buNone/>
              <a:defRPr lang="fr-FR" sz="2000"/>
            </a:lvl2pPr>
            <a:lvl3pPr marL="914400" indent="0" algn="ctr">
              <a:buNone/>
              <a:defRPr lang="fr-FR" sz="1800"/>
            </a:lvl3pPr>
            <a:lvl4pPr marL="1371600" indent="0" algn="ctr">
              <a:buNone/>
              <a:defRPr lang="fr-FR" sz="1600"/>
            </a:lvl4pPr>
            <a:lvl5pPr marL="1828800" indent="0" algn="ctr">
              <a:buNone/>
              <a:defRPr lang="fr-FR" sz="1600"/>
            </a:lvl5pPr>
            <a:lvl6pPr marL="2286000" indent="0" algn="ctr">
              <a:buNone/>
              <a:defRPr lang="fr-FR" sz="1600"/>
            </a:lvl6pPr>
            <a:lvl7pPr marL="2743200" indent="0" algn="ctr">
              <a:buNone/>
              <a:defRPr lang="fr-FR" sz="1600"/>
            </a:lvl7pPr>
            <a:lvl8pPr marL="3200400" indent="0" algn="ctr">
              <a:buNone/>
              <a:defRPr lang="fr-FR" sz="1600"/>
            </a:lvl8pPr>
            <a:lvl9pPr marL="3657600" indent="0" algn="ctr">
              <a:buNone/>
              <a:defRPr lang="fr-FR" sz="1600"/>
            </a:lvl9pPr>
          </a:lstStyle>
          <a:p>
            <a:pPr rtl="0"/>
            <a:r>
              <a:rPr lang="fr-FR"/>
              <a:t>Modifiez le style des sous-titres du masque</a:t>
            </a:r>
          </a:p>
        </p:txBody>
      </p:sp>
    </p:spTree>
    <p:extLst>
      <p:ext uri="{BB962C8B-B14F-4D97-AF65-F5344CB8AC3E}">
        <p14:creationId xmlns:p14="http://schemas.microsoft.com/office/powerpoint/2010/main" val="2631799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colonne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950ED98-B5D1-206C-403F-FA954F9D2CFF}"/>
              </a:ext>
            </a:extLst>
          </p:cNvPr>
          <p:cNvSpPr/>
          <p:nvPr userDrawn="1"/>
        </p:nvSpPr>
        <p:spPr>
          <a:xfrm>
            <a:off x="685338"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a:p>
        </p:txBody>
      </p:sp>
      <p:sp>
        <p:nvSpPr>
          <p:cNvPr id="18" name="Rectangle 17">
            <a:extLst>
              <a:ext uri="{FF2B5EF4-FFF2-40B4-BE49-F238E27FC236}">
                <a16:creationId xmlns:a16="http://schemas.microsoft.com/office/drawing/2014/main" id="{0E8643CE-01D9-3E5E-15F6-20689F775F15}"/>
              </a:ext>
            </a:extLst>
          </p:cNvPr>
          <p:cNvSpPr/>
          <p:nvPr userDrawn="1"/>
        </p:nvSpPr>
        <p:spPr>
          <a:xfrm>
            <a:off x="2900911"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a:p>
        </p:txBody>
      </p:sp>
      <p:sp>
        <p:nvSpPr>
          <p:cNvPr id="20" name="Rectangle 19">
            <a:extLst>
              <a:ext uri="{FF2B5EF4-FFF2-40B4-BE49-F238E27FC236}">
                <a16:creationId xmlns:a16="http://schemas.microsoft.com/office/drawing/2014/main" id="{5AF82DDD-EDEC-7D87-F43A-113C5E4A4FE7}"/>
              </a:ext>
            </a:extLst>
          </p:cNvPr>
          <p:cNvSpPr/>
          <p:nvPr userDrawn="1"/>
        </p:nvSpPr>
        <p:spPr>
          <a:xfrm>
            <a:off x="5116484"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a:p>
        </p:txBody>
      </p:sp>
      <p:sp>
        <p:nvSpPr>
          <p:cNvPr id="22" name="Rectangle 21">
            <a:extLst>
              <a:ext uri="{FF2B5EF4-FFF2-40B4-BE49-F238E27FC236}">
                <a16:creationId xmlns:a16="http://schemas.microsoft.com/office/drawing/2014/main" id="{E47E492E-967F-54B7-55B1-08A5E1C3615B}"/>
              </a:ext>
            </a:extLst>
          </p:cNvPr>
          <p:cNvSpPr/>
          <p:nvPr userDrawn="1"/>
        </p:nvSpPr>
        <p:spPr>
          <a:xfrm>
            <a:off x="9547629"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a:p>
        </p:txBody>
      </p:sp>
      <p:sp>
        <p:nvSpPr>
          <p:cNvPr id="24" name="Rectangle 23">
            <a:extLst>
              <a:ext uri="{FF2B5EF4-FFF2-40B4-BE49-F238E27FC236}">
                <a16:creationId xmlns:a16="http://schemas.microsoft.com/office/drawing/2014/main" id="{DC0053FE-E44A-CA97-F782-67FC633E722E}"/>
              </a:ext>
            </a:extLst>
          </p:cNvPr>
          <p:cNvSpPr/>
          <p:nvPr userDrawn="1"/>
        </p:nvSpPr>
        <p:spPr>
          <a:xfrm>
            <a:off x="7332057"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a:p>
        </p:txBody>
      </p:sp>
      <p:sp>
        <p:nvSpPr>
          <p:cNvPr id="2" name="Titre 1">
            <a:extLst>
              <a:ext uri="{FF2B5EF4-FFF2-40B4-BE49-F238E27FC236}">
                <a16:creationId xmlns:a16="http://schemas.microsoft.com/office/drawing/2014/main" id="{67445A0A-815D-3414-088B-C041E6742DBE}"/>
              </a:ext>
            </a:extLst>
          </p:cNvPr>
          <p:cNvSpPr>
            <a:spLocks noGrp="1"/>
          </p:cNvSpPr>
          <p:nvPr>
            <p:ph type="title"/>
          </p:nvPr>
        </p:nvSpPr>
        <p:spPr>
          <a:xfrm>
            <a:off x="758952" y="841248"/>
            <a:ext cx="10671048" cy="768096"/>
          </a:xfrm>
        </p:spPr>
        <p:txBody>
          <a:bodyPr rtlCol="0">
            <a:noAutofit/>
          </a:bodyPr>
          <a:lstStyle>
            <a:lvl1pPr>
              <a:lnSpc>
                <a:spcPct val="100000"/>
              </a:lnSpc>
              <a:defRPr lang="fr-FR"/>
            </a:lvl1pPr>
          </a:lstStyle>
          <a:p>
            <a:pPr rtl="0"/>
            <a:r>
              <a:rPr lang="fr-FR"/>
              <a:t>Modifiez le style du titre</a:t>
            </a:r>
          </a:p>
        </p:txBody>
      </p:sp>
      <p:sp>
        <p:nvSpPr>
          <p:cNvPr id="4" name="Espace réservé du pied de page 3">
            <a:extLst>
              <a:ext uri="{FF2B5EF4-FFF2-40B4-BE49-F238E27FC236}">
                <a16:creationId xmlns:a16="http://schemas.microsoft.com/office/drawing/2014/main" id="{317B5E29-6335-83BC-FA01-FAE422D2658B}"/>
              </a:ext>
            </a:extLst>
          </p:cNvPr>
          <p:cNvSpPr>
            <a:spLocks noGrp="1"/>
          </p:cNvSpPr>
          <p:nvPr>
            <p:ph type="ftr" sz="quarter" idx="11"/>
          </p:nvPr>
        </p:nvSpPr>
        <p:spPr/>
        <p:txBody>
          <a:bodyPr rtlCol="0">
            <a:noAutofit/>
          </a:bodyPr>
          <a:lstStyle>
            <a:defPPr>
              <a:defRPr lang="fr-FR"/>
            </a:defPPr>
          </a:lstStyle>
          <a:p>
            <a:pPr rtl="0"/>
            <a:r>
              <a:rPr lang="fr-FR"/>
              <a:t>Titre de la présentation</a:t>
            </a:r>
            <a:endParaRPr lang="fr-FR" dirty="0"/>
          </a:p>
        </p:txBody>
      </p:sp>
      <p:sp>
        <p:nvSpPr>
          <p:cNvPr id="5" name="Espace réservé du numéro de diapositive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rtlCol="0">
            <a:noAutofit/>
          </a:bodyPr>
          <a:lstStyle>
            <a:defPPr>
              <a:defRPr lang="fr-FR"/>
            </a:defPPr>
          </a:lstStyle>
          <a:p>
            <a:pPr rtl="0"/>
            <a:fld id="{48F63A3B-78C7-47BE-AE5E-E10140E04643}" type="slidenum">
              <a:rPr lang="fr-FR" smtClean="0"/>
              <a:pPr rtl="0"/>
              <a:t>‹N°›</a:t>
            </a:fld>
            <a:endParaRPr lang="fr-FR" dirty="0"/>
          </a:p>
        </p:txBody>
      </p:sp>
      <p:sp>
        <p:nvSpPr>
          <p:cNvPr id="46" name="Espace réservé du texte 2">
            <a:extLst>
              <a:ext uri="{FF2B5EF4-FFF2-40B4-BE49-F238E27FC236}">
                <a16:creationId xmlns:a16="http://schemas.microsoft.com/office/drawing/2014/main" id="{C025625F-8274-840F-6DD8-D36687CB8F7E}"/>
              </a:ext>
            </a:extLst>
          </p:cNvPr>
          <p:cNvSpPr>
            <a:spLocks noGrp="1"/>
          </p:cNvSpPr>
          <p:nvPr>
            <p:ph type="body" idx="1"/>
          </p:nvPr>
        </p:nvSpPr>
        <p:spPr>
          <a:xfrm>
            <a:off x="685338" y="2491684"/>
            <a:ext cx="2011680" cy="2825173"/>
          </a:xfrm>
          <a:noFill/>
          <a:ln w="12700">
            <a:solidFill>
              <a:schemeClr val="accent1"/>
            </a:solidFill>
          </a:ln>
        </p:spPr>
        <p:txBody>
          <a:bodyPr tIns="685800" rtlCol="0" anchor="t">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64" name="Espace réservé d’image 62">
            <a:extLst>
              <a:ext uri="{FF2B5EF4-FFF2-40B4-BE49-F238E27FC236}">
                <a16:creationId xmlns:a16="http://schemas.microsoft.com/office/drawing/2014/main" id="{2F18FBB7-2D21-7954-1324-C7D3BFE5C85D}"/>
              </a:ext>
            </a:extLst>
          </p:cNvPr>
          <p:cNvSpPr>
            <a:spLocks noGrp="1"/>
          </p:cNvSpPr>
          <p:nvPr>
            <p:ph type="pic" sz="quarter" idx="23"/>
          </p:nvPr>
        </p:nvSpPr>
        <p:spPr>
          <a:xfrm>
            <a:off x="1339134" y="2111058"/>
            <a:ext cx="704088" cy="704088"/>
          </a:xfrm>
          <a:prstGeom prst="ellipse">
            <a:avLst/>
          </a:prstGeom>
          <a:solidFill>
            <a:schemeClr val="accent1"/>
          </a:solidFill>
        </p:spPr>
        <p:txBody>
          <a:bodyPr lIns="0" tIns="0" rIns="0" bIns="0" rtlCol="0" anchor="ctr">
            <a:noAutofit/>
          </a:bodyPr>
          <a:lstStyle>
            <a:lvl1pPr marL="0" indent="0" algn="ctr">
              <a:buNone/>
              <a:defRPr lang="fr-FR" sz="900"/>
            </a:lvl1pPr>
          </a:lstStyle>
          <a:p>
            <a:pPr rtl="0"/>
            <a:r>
              <a:rPr lang="fr-FR"/>
              <a:t>Cliquez sur l'icône pour ajouter une image</a:t>
            </a:r>
            <a:endParaRPr lang="fr-FR" dirty="0"/>
          </a:p>
        </p:txBody>
      </p:sp>
      <p:sp>
        <p:nvSpPr>
          <p:cNvPr id="52" name="Espace réservé du texte 51">
            <a:extLst>
              <a:ext uri="{FF2B5EF4-FFF2-40B4-BE49-F238E27FC236}">
                <a16:creationId xmlns:a16="http://schemas.microsoft.com/office/drawing/2014/main" id="{2EF54C35-5F8E-4E0A-AB4D-97E38121910A}"/>
              </a:ext>
            </a:extLst>
          </p:cNvPr>
          <p:cNvSpPr>
            <a:spLocks noGrp="1"/>
          </p:cNvSpPr>
          <p:nvPr>
            <p:ph type="body" sz="quarter" idx="18"/>
          </p:nvPr>
        </p:nvSpPr>
        <p:spPr>
          <a:xfrm>
            <a:off x="731058" y="3888404"/>
            <a:ext cx="1920240" cy="1371600"/>
          </a:xfrm>
          <a:noFill/>
          <a:ln>
            <a:noFill/>
          </a:ln>
        </p:spPr>
        <p:txBody>
          <a:bodyPr lIns="91440" rIns="91440" rtlCol="0" anchor="ctr">
            <a:noAutofit/>
          </a:bodyPr>
          <a:lstStyle>
            <a:lvl1pPr marL="0" indent="0" algn="ctr">
              <a:spcBef>
                <a:spcPts val="0"/>
              </a:spcBef>
              <a:buNone/>
              <a:defRPr lang="fr-FR" sz="1500"/>
            </a:lvl1pPr>
          </a:lstStyle>
          <a:p>
            <a:pPr lvl="0" rtl="0"/>
            <a:r>
              <a:rPr lang="fr-FR"/>
              <a:t>Cliquez pour modifier les styles du texte du masque</a:t>
            </a:r>
          </a:p>
        </p:txBody>
      </p:sp>
      <p:sp>
        <p:nvSpPr>
          <p:cNvPr id="47" name="Espace réservé du texte 4">
            <a:extLst>
              <a:ext uri="{FF2B5EF4-FFF2-40B4-BE49-F238E27FC236}">
                <a16:creationId xmlns:a16="http://schemas.microsoft.com/office/drawing/2014/main" id="{79F9AD31-B0C5-3563-C73A-8B6297FCFD1C}"/>
              </a:ext>
            </a:extLst>
          </p:cNvPr>
          <p:cNvSpPr>
            <a:spLocks noGrp="1"/>
          </p:cNvSpPr>
          <p:nvPr>
            <p:ph type="body" sz="quarter" idx="3"/>
          </p:nvPr>
        </p:nvSpPr>
        <p:spPr>
          <a:xfrm>
            <a:off x="2900910" y="2491684"/>
            <a:ext cx="2011680" cy="2825173"/>
          </a:xfrm>
          <a:noFill/>
          <a:ln w="12700">
            <a:solidFill>
              <a:schemeClr val="accent3"/>
            </a:solidFill>
          </a:ln>
        </p:spPr>
        <p:txBody>
          <a:bodyPr tIns="685800" rtlCol="0" anchor="t">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68" name="Espace réservé d’image 62">
            <a:extLst>
              <a:ext uri="{FF2B5EF4-FFF2-40B4-BE49-F238E27FC236}">
                <a16:creationId xmlns:a16="http://schemas.microsoft.com/office/drawing/2014/main" id="{05E8E8EF-4954-870B-04E5-82BC660A6738}"/>
              </a:ext>
            </a:extLst>
          </p:cNvPr>
          <p:cNvSpPr>
            <a:spLocks noGrp="1"/>
          </p:cNvSpPr>
          <p:nvPr>
            <p:ph type="pic" sz="quarter" idx="27"/>
          </p:nvPr>
        </p:nvSpPr>
        <p:spPr>
          <a:xfrm>
            <a:off x="3554707" y="2111058"/>
            <a:ext cx="704088" cy="704088"/>
          </a:xfrm>
          <a:prstGeom prst="ellipse">
            <a:avLst/>
          </a:prstGeom>
          <a:solidFill>
            <a:schemeClr val="accent3"/>
          </a:solidFill>
        </p:spPr>
        <p:txBody>
          <a:bodyPr lIns="0" tIns="0" rIns="0" bIns="0" rtlCol="0" anchor="ctr">
            <a:noAutofit/>
          </a:bodyPr>
          <a:lstStyle>
            <a:lvl1pPr marL="0" indent="0" algn="ctr">
              <a:buNone/>
              <a:defRPr lang="fr-FR" sz="900"/>
            </a:lvl1pPr>
          </a:lstStyle>
          <a:p>
            <a:pPr rtl="0"/>
            <a:r>
              <a:rPr lang="fr-FR"/>
              <a:t>Cliquez sur l'icône pour ajouter une image</a:t>
            </a:r>
            <a:endParaRPr lang="fr-FR" dirty="0"/>
          </a:p>
        </p:txBody>
      </p:sp>
      <p:sp>
        <p:nvSpPr>
          <p:cNvPr id="58" name="Espace réservé du texte 51">
            <a:extLst>
              <a:ext uri="{FF2B5EF4-FFF2-40B4-BE49-F238E27FC236}">
                <a16:creationId xmlns:a16="http://schemas.microsoft.com/office/drawing/2014/main" id="{75981CD1-EA26-D1CF-F19E-B58C16BA8A69}"/>
              </a:ext>
            </a:extLst>
          </p:cNvPr>
          <p:cNvSpPr>
            <a:spLocks noGrp="1"/>
          </p:cNvSpPr>
          <p:nvPr>
            <p:ph type="body" sz="quarter" idx="19"/>
          </p:nvPr>
        </p:nvSpPr>
        <p:spPr>
          <a:xfrm>
            <a:off x="2946630" y="3888404"/>
            <a:ext cx="1920240" cy="1371600"/>
          </a:xfrm>
          <a:noFill/>
          <a:ln>
            <a:noFill/>
          </a:ln>
        </p:spPr>
        <p:txBody>
          <a:bodyPr lIns="91440" rIns="91440" rtlCol="0" anchor="ctr">
            <a:noAutofit/>
          </a:bodyPr>
          <a:lstStyle>
            <a:lvl1pPr marL="0" indent="0" algn="ctr">
              <a:spcBef>
                <a:spcPts val="0"/>
              </a:spcBef>
              <a:buNone/>
              <a:defRPr lang="fr-FR" sz="1500"/>
            </a:lvl1pPr>
          </a:lstStyle>
          <a:p>
            <a:pPr lvl="0" rtl="0"/>
            <a:r>
              <a:rPr lang="fr-FR"/>
              <a:t>Cliquez pour modifier les styles du texte du masque</a:t>
            </a:r>
          </a:p>
        </p:txBody>
      </p:sp>
      <p:sp>
        <p:nvSpPr>
          <p:cNvPr id="48" name="Espace réservé du texte 4">
            <a:extLst>
              <a:ext uri="{FF2B5EF4-FFF2-40B4-BE49-F238E27FC236}">
                <a16:creationId xmlns:a16="http://schemas.microsoft.com/office/drawing/2014/main" id="{3A09BBD1-5CBC-B0EF-71C0-054FCB989BC6}"/>
              </a:ext>
            </a:extLst>
          </p:cNvPr>
          <p:cNvSpPr>
            <a:spLocks noGrp="1"/>
          </p:cNvSpPr>
          <p:nvPr>
            <p:ph type="body" sz="quarter" idx="13"/>
          </p:nvPr>
        </p:nvSpPr>
        <p:spPr>
          <a:xfrm>
            <a:off x="5116484" y="2491684"/>
            <a:ext cx="2011680" cy="2825173"/>
          </a:xfrm>
          <a:noFill/>
          <a:ln w="12700">
            <a:solidFill>
              <a:schemeClr val="accent1"/>
            </a:solidFill>
          </a:ln>
        </p:spPr>
        <p:txBody>
          <a:bodyPr tIns="685800" rtlCol="0" anchor="t">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67" name="Espace réservé d’image 62">
            <a:extLst>
              <a:ext uri="{FF2B5EF4-FFF2-40B4-BE49-F238E27FC236}">
                <a16:creationId xmlns:a16="http://schemas.microsoft.com/office/drawing/2014/main" id="{4AD0C8C9-DB5A-6DC8-2729-A21F1A5CF174}"/>
              </a:ext>
            </a:extLst>
          </p:cNvPr>
          <p:cNvSpPr>
            <a:spLocks noGrp="1"/>
          </p:cNvSpPr>
          <p:nvPr>
            <p:ph type="pic" sz="quarter" idx="26"/>
          </p:nvPr>
        </p:nvSpPr>
        <p:spPr>
          <a:xfrm>
            <a:off x="5770280" y="2111058"/>
            <a:ext cx="704088" cy="704088"/>
          </a:xfrm>
          <a:prstGeom prst="ellipse">
            <a:avLst/>
          </a:prstGeom>
          <a:solidFill>
            <a:schemeClr val="accent1"/>
          </a:solidFill>
        </p:spPr>
        <p:txBody>
          <a:bodyPr lIns="0" tIns="0" rIns="0" bIns="0" rtlCol="0" anchor="ctr">
            <a:noAutofit/>
          </a:bodyPr>
          <a:lstStyle>
            <a:lvl1pPr marL="0" indent="0" algn="ctr">
              <a:buNone/>
              <a:defRPr lang="fr-FR" sz="900"/>
            </a:lvl1pPr>
          </a:lstStyle>
          <a:p>
            <a:pPr rtl="0"/>
            <a:r>
              <a:rPr lang="fr-FR"/>
              <a:t>Cliquez sur l'icône pour ajouter une image</a:t>
            </a:r>
            <a:endParaRPr lang="fr-FR" dirty="0"/>
          </a:p>
        </p:txBody>
      </p:sp>
      <p:sp>
        <p:nvSpPr>
          <p:cNvPr id="59" name="Espace réservé du texte 51">
            <a:extLst>
              <a:ext uri="{FF2B5EF4-FFF2-40B4-BE49-F238E27FC236}">
                <a16:creationId xmlns:a16="http://schemas.microsoft.com/office/drawing/2014/main" id="{F02DE2DC-F65C-32A5-5821-89FB2F53C325}"/>
              </a:ext>
            </a:extLst>
          </p:cNvPr>
          <p:cNvSpPr>
            <a:spLocks noGrp="1"/>
          </p:cNvSpPr>
          <p:nvPr>
            <p:ph type="body" sz="quarter" idx="20"/>
          </p:nvPr>
        </p:nvSpPr>
        <p:spPr>
          <a:xfrm>
            <a:off x="5162204" y="3888404"/>
            <a:ext cx="1920240" cy="1371600"/>
          </a:xfrm>
          <a:noFill/>
          <a:ln>
            <a:noFill/>
          </a:ln>
        </p:spPr>
        <p:txBody>
          <a:bodyPr lIns="91440" rIns="91440" rtlCol="0" anchor="ctr">
            <a:noAutofit/>
          </a:bodyPr>
          <a:lstStyle>
            <a:lvl1pPr marL="0" indent="0" algn="ctr">
              <a:spcBef>
                <a:spcPts val="0"/>
              </a:spcBef>
              <a:buNone/>
              <a:defRPr lang="fr-FR" sz="1500"/>
            </a:lvl1pPr>
          </a:lstStyle>
          <a:p>
            <a:pPr lvl="0" rtl="0"/>
            <a:r>
              <a:rPr lang="fr-FR"/>
              <a:t>Cliquez pour modifier les styles du texte du masque</a:t>
            </a:r>
          </a:p>
        </p:txBody>
      </p:sp>
      <p:sp>
        <p:nvSpPr>
          <p:cNvPr id="49" name="Espace réservé du texte 4">
            <a:extLst>
              <a:ext uri="{FF2B5EF4-FFF2-40B4-BE49-F238E27FC236}">
                <a16:creationId xmlns:a16="http://schemas.microsoft.com/office/drawing/2014/main" id="{084A0326-A0B8-1723-B8BA-B015344F2DCE}"/>
              </a:ext>
            </a:extLst>
          </p:cNvPr>
          <p:cNvSpPr>
            <a:spLocks noGrp="1"/>
          </p:cNvSpPr>
          <p:nvPr>
            <p:ph type="body" sz="quarter" idx="15"/>
          </p:nvPr>
        </p:nvSpPr>
        <p:spPr>
          <a:xfrm>
            <a:off x="7332057" y="2491684"/>
            <a:ext cx="2011680" cy="2825173"/>
          </a:xfrm>
          <a:noFill/>
          <a:ln w="12700">
            <a:solidFill>
              <a:schemeClr val="accent3"/>
            </a:solidFill>
          </a:ln>
        </p:spPr>
        <p:txBody>
          <a:bodyPr tIns="685800" rtlCol="0" anchor="t">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66" name="Espace réservé d’image 62">
            <a:extLst>
              <a:ext uri="{FF2B5EF4-FFF2-40B4-BE49-F238E27FC236}">
                <a16:creationId xmlns:a16="http://schemas.microsoft.com/office/drawing/2014/main" id="{139354A0-F5DF-3AC5-5E8B-A41146C26F3C}"/>
              </a:ext>
            </a:extLst>
          </p:cNvPr>
          <p:cNvSpPr>
            <a:spLocks noGrp="1"/>
          </p:cNvSpPr>
          <p:nvPr>
            <p:ph type="pic" sz="quarter" idx="25"/>
          </p:nvPr>
        </p:nvSpPr>
        <p:spPr>
          <a:xfrm>
            <a:off x="7985853" y="2111058"/>
            <a:ext cx="704088" cy="704088"/>
          </a:xfrm>
          <a:prstGeom prst="ellipse">
            <a:avLst/>
          </a:prstGeom>
          <a:solidFill>
            <a:schemeClr val="accent3"/>
          </a:solidFill>
        </p:spPr>
        <p:txBody>
          <a:bodyPr lIns="0" tIns="0" rIns="0" bIns="0" rtlCol="0" anchor="ctr">
            <a:noAutofit/>
          </a:bodyPr>
          <a:lstStyle>
            <a:lvl1pPr marL="0" indent="0" algn="ctr">
              <a:buNone/>
              <a:defRPr lang="fr-FR" sz="900"/>
            </a:lvl1pPr>
          </a:lstStyle>
          <a:p>
            <a:pPr rtl="0"/>
            <a:r>
              <a:rPr lang="fr-FR"/>
              <a:t>Cliquez sur l'icône pour ajouter une image</a:t>
            </a:r>
            <a:endParaRPr lang="fr-FR" dirty="0"/>
          </a:p>
        </p:txBody>
      </p:sp>
      <p:sp>
        <p:nvSpPr>
          <p:cNvPr id="60" name="Espace réservé du texte 51">
            <a:extLst>
              <a:ext uri="{FF2B5EF4-FFF2-40B4-BE49-F238E27FC236}">
                <a16:creationId xmlns:a16="http://schemas.microsoft.com/office/drawing/2014/main" id="{E9730E82-F317-686A-8777-D81705BCC706}"/>
              </a:ext>
            </a:extLst>
          </p:cNvPr>
          <p:cNvSpPr>
            <a:spLocks noGrp="1"/>
          </p:cNvSpPr>
          <p:nvPr>
            <p:ph type="body" sz="quarter" idx="21"/>
          </p:nvPr>
        </p:nvSpPr>
        <p:spPr>
          <a:xfrm>
            <a:off x="7377777" y="3888404"/>
            <a:ext cx="1920240" cy="1371600"/>
          </a:xfrm>
          <a:noFill/>
          <a:ln>
            <a:noFill/>
          </a:ln>
        </p:spPr>
        <p:txBody>
          <a:bodyPr lIns="91440" rIns="91440" rtlCol="0" anchor="ctr">
            <a:noAutofit/>
          </a:bodyPr>
          <a:lstStyle>
            <a:lvl1pPr marL="0" indent="0" algn="ctr">
              <a:spcBef>
                <a:spcPts val="0"/>
              </a:spcBef>
              <a:buNone/>
              <a:defRPr lang="fr-FR" sz="1500"/>
            </a:lvl1pPr>
          </a:lstStyle>
          <a:p>
            <a:pPr lvl="0" rtl="0"/>
            <a:r>
              <a:rPr lang="fr-FR"/>
              <a:t>Cliquez pour modifier les styles du texte du masque</a:t>
            </a:r>
          </a:p>
        </p:txBody>
      </p:sp>
      <p:sp>
        <p:nvSpPr>
          <p:cNvPr id="50" name="Espace réservé du texte 4">
            <a:extLst>
              <a:ext uri="{FF2B5EF4-FFF2-40B4-BE49-F238E27FC236}">
                <a16:creationId xmlns:a16="http://schemas.microsoft.com/office/drawing/2014/main" id="{0E3B57F3-1903-446F-D989-D6CA342D0861}"/>
              </a:ext>
            </a:extLst>
          </p:cNvPr>
          <p:cNvSpPr>
            <a:spLocks noGrp="1"/>
          </p:cNvSpPr>
          <p:nvPr>
            <p:ph type="body" sz="quarter" idx="17"/>
          </p:nvPr>
        </p:nvSpPr>
        <p:spPr>
          <a:xfrm>
            <a:off x="9547629" y="2491684"/>
            <a:ext cx="2011680" cy="2825173"/>
          </a:xfrm>
          <a:noFill/>
          <a:ln w="12700">
            <a:solidFill>
              <a:schemeClr val="accent1"/>
            </a:solidFill>
          </a:ln>
        </p:spPr>
        <p:txBody>
          <a:bodyPr tIns="685800" rtlCol="0" anchor="t">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65" name="Espace réservé d’image 62">
            <a:extLst>
              <a:ext uri="{FF2B5EF4-FFF2-40B4-BE49-F238E27FC236}">
                <a16:creationId xmlns:a16="http://schemas.microsoft.com/office/drawing/2014/main" id="{D5BF3A8A-72F1-392E-855B-5B36E244A7FD}"/>
              </a:ext>
            </a:extLst>
          </p:cNvPr>
          <p:cNvSpPr>
            <a:spLocks noGrp="1"/>
          </p:cNvSpPr>
          <p:nvPr>
            <p:ph type="pic" sz="quarter" idx="24"/>
          </p:nvPr>
        </p:nvSpPr>
        <p:spPr>
          <a:xfrm>
            <a:off x="10201425" y="2111058"/>
            <a:ext cx="704088" cy="704088"/>
          </a:xfrm>
          <a:prstGeom prst="ellipse">
            <a:avLst/>
          </a:prstGeom>
          <a:solidFill>
            <a:schemeClr val="accent1"/>
          </a:solidFill>
        </p:spPr>
        <p:txBody>
          <a:bodyPr lIns="0" tIns="0" rIns="0" bIns="0" rtlCol="0" anchor="ctr">
            <a:noAutofit/>
          </a:bodyPr>
          <a:lstStyle>
            <a:lvl1pPr marL="0" indent="0" algn="ctr">
              <a:buNone/>
              <a:defRPr lang="fr-FR" sz="900"/>
            </a:lvl1pPr>
          </a:lstStyle>
          <a:p>
            <a:pPr rtl="0"/>
            <a:r>
              <a:rPr lang="fr-FR"/>
              <a:t>Cliquez sur l'icône pour ajouter une image</a:t>
            </a:r>
            <a:endParaRPr lang="fr-FR" dirty="0"/>
          </a:p>
        </p:txBody>
      </p:sp>
      <p:sp>
        <p:nvSpPr>
          <p:cNvPr id="61" name="Espace réservé du texte 51">
            <a:extLst>
              <a:ext uri="{FF2B5EF4-FFF2-40B4-BE49-F238E27FC236}">
                <a16:creationId xmlns:a16="http://schemas.microsoft.com/office/drawing/2014/main" id="{2AED5DDC-3165-FA12-0310-E3545223E292}"/>
              </a:ext>
            </a:extLst>
          </p:cNvPr>
          <p:cNvSpPr>
            <a:spLocks noGrp="1"/>
          </p:cNvSpPr>
          <p:nvPr>
            <p:ph type="body" sz="quarter" idx="22"/>
          </p:nvPr>
        </p:nvSpPr>
        <p:spPr>
          <a:xfrm>
            <a:off x="9593349" y="3888404"/>
            <a:ext cx="1920240" cy="1371600"/>
          </a:xfrm>
          <a:noFill/>
          <a:ln>
            <a:noFill/>
          </a:ln>
        </p:spPr>
        <p:txBody>
          <a:bodyPr lIns="91440" rIns="91440" rtlCol="0" anchor="ctr">
            <a:noAutofit/>
          </a:bodyPr>
          <a:lstStyle>
            <a:lvl1pPr marL="0" indent="0" algn="ctr">
              <a:spcBef>
                <a:spcPts val="0"/>
              </a:spcBef>
              <a:buNone/>
              <a:defRPr lang="fr-FR" sz="1500"/>
            </a:lvl1pPr>
          </a:lstStyle>
          <a:p>
            <a:pPr lvl="0" rtl="0"/>
            <a:r>
              <a:rPr lang="fr-FR"/>
              <a:t>Cliquez pour modifier les styles du texte du masque</a:t>
            </a:r>
          </a:p>
        </p:txBody>
      </p:sp>
    </p:spTree>
    <p:extLst>
      <p:ext uri="{BB962C8B-B14F-4D97-AF65-F5344CB8AC3E}">
        <p14:creationId xmlns:p14="http://schemas.microsoft.com/office/powerpoint/2010/main" val="87251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ronologie">
    <p:spTree>
      <p:nvGrpSpPr>
        <p:cNvPr id="1" name=""/>
        <p:cNvGrpSpPr/>
        <p:nvPr/>
      </p:nvGrpSpPr>
      <p:grpSpPr>
        <a:xfrm>
          <a:off x="0" y="0"/>
          <a:ext cx="0" cy="0"/>
          <a:chOff x="0" y="0"/>
          <a:chExt cx="0" cy="0"/>
        </a:xfrm>
      </p:grpSpPr>
      <p:sp>
        <p:nvSpPr>
          <p:cNvPr id="29" name="Forme libre : Forme 28">
            <a:extLst>
              <a:ext uri="{FF2B5EF4-FFF2-40B4-BE49-F238E27FC236}">
                <a16:creationId xmlns:a16="http://schemas.microsoft.com/office/drawing/2014/main" id="{E2DECB02-D9CE-E57A-0604-BFF41EC38AFA}"/>
              </a:ext>
            </a:extLst>
          </p:cNvPr>
          <p:cNvSpPr/>
          <p:nvPr userDrawn="1"/>
        </p:nvSpPr>
        <p:spPr>
          <a:xfrm>
            <a:off x="0" y="0"/>
            <a:ext cx="2838450" cy="2857958"/>
          </a:xfrm>
          <a:custGeom>
            <a:avLst/>
            <a:gdLst>
              <a:gd name="connsiteX0" fmla="*/ 1971005 w 2838450"/>
              <a:gd name="connsiteY0" fmla="*/ 0 h 2857958"/>
              <a:gd name="connsiteX1" fmla="*/ 2838450 w 2838450"/>
              <a:gd name="connsiteY1" fmla="*/ 0 h 2857958"/>
              <a:gd name="connsiteX2" fmla="*/ 2838450 w 2838450"/>
              <a:gd name="connsiteY2" fmla="*/ 7240 h 2857958"/>
              <a:gd name="connsiteX3" fmla="*/ 278890 w 2838450"/>
              <a:gd name="connsiteY3" fmla="*/ 2843883 h 2857958"/>
              <a:gd name="connsiteX4" fmla="*/ 0 w 2838450"/>
              <a:gd name="connsiteY4" fmla="*/ 2857958 h 2857958"/>
              <a:gd name="connsiteX5" fmla="*/ 0 w 2838450"/>
              <a:gd name="connsiteY5" fmla="*/ 1990580 h 2857958"/>
              <a:gd name="connsiteX6" fmla="*/ 190293 w 2838450"/>
              <a:gd name="connsiteY6" fmla="*/ 1980883 h 2857958"/>
              <a:gd name="connsiteX7" fmla="*/ 1960910 w 2838450"/>
              <a:gd name="connsiteY7" fmla="*/ 200390 h 285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38450" h="2857958">
                <a:moveTo>
                  <a:pt x="1971005" y="0"/>
                </a:moveTo>
                <a:lnTo>
                  <a:pt x="2838450" y="0"/>
                </a:lnTo>
                <a:lnTo>
                  <a:pt x="2838450" y="7240"/>
                </a:lnTo>
                <a:cubicBezTo>
                  <a:pt x="2838450" y="1484015"/>
                  <a:pt x="1716931" y="2697914"/>
                  <a:pt x="278890" y="2843883"/>
                </a:cubicBezTo>
                <a:lnTo>
                  <a:pt x="0" y="2857958"/>
                </a:lnTo>
                <a:lnTo>
                  <a:pt x="0" y="1990580"/>
                </a:lnTo>
                <a:lnTo>
                  <a:pt x="190293" y="1980883"/>
                </a:lnTo>
                <a:cubicBezTo>
                  <a:pt x="1124600" y="1885128"/>
                  <a:pt x="1866185" y="1135788"/>
                  <a:pt x="1960910" y="200390"/>
                </a:cubicBezTo>
                <a:close/>
              </a:path>
            </a:pathLst>
          </a:custGeom>
          <a:solidFill>
            <a:schemeClr val="accent3"/>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p>
        </p:txBody>
      </p:sp>
      <p:sp>
        <p:nvSpPr>
          <p:cNvPr id="26" name="Forme libre : Forme 25">
            <a:extLst>
              <a:ext uri="{FF2B5EF4-FFF2-40B4-BE49-F238E27FC236}">
                <a16:creationId xmlns:a16="http://schemas.microsoft.com/office/drawing/2014/main" id="{68E760EA-7D83-1DF2-A8EE-4F218084E74F}"/>
              </a:ext>
            </a:extLst>
          </p:cNvPr>
          <p:cNvSpPr/>
          <p:nvPr userDrawn="1"/>
        </p:nvSpPr>
        <p:spPr>
          <a:xfrm>
            <a:off x="1" y="-1"/>
            <a:ext cx="1970627" cy="1990267"/>
          </a:xfrm>
          <a:custGeom>
            <a:avLst/>
            <a:gdLst>
              <a:gd name="connsiteX0" fmla="*/ 0 w 1970627"/>
              <a:gd name="connsiteY0" fmla="*/ 0 h 1990267"/>
              <a:gd name="connsiteX1" fmla="*/ 1970627 w 1970627"/>
              <a:gd name="connsiteY1" fmla="*/ 0 h 1990267"/>
              <a:gd name="connsiteX2" fmla="*/ 1960534 w 1970627"/>
              <a:gd name="connsiteY2" fmla="*/ 200357 h 1990267"/>
              <a:gd name="connsiteX3" fmla="*/ 190254 w 1970627"/>
              <a:gd name="connsiteY3" fmla="*/ 1980571 h 1990267"/>
              <a:gd name="connsiteX4" fmla="*/ 0 w 1970627"/>
              <a:gd name="connsiteY4" fmla="*/ 1990267 h 1990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0627" h="1990267">
                <a:moveTo>
                  <a:pt x="0" y="0"/>
                </a:moveTo>
                <a:lnTo>
                  <a:pt x="1970627" y="0"/>
                </a:lnTo>
                <a:lnTo>
                  <a:pt x="1960534" y="200357"/>
                </a:lnTo>
                <a:cubicBezTo>
                  <a:pt x="1865827" y="1135608"/>
                  <a:pt x="1124383" y="1884831"/>
                  <a:pt x="190254" y="1980571"/>
                </a:cubicBezTo>
                <a:lnTo>
                  <a:pt x="0" y="1990267"/>
                </a:lnTo>
                <a:close/>
              </a:path>
            </a:pathLst>
          </a:custGeom>
          <a:solidFill>
            <a:srgbClr val="F5CDCE"/>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
        <p:nvSpPr>
          <p:cNvPr id="16" name="Forme libre : Forme 15">
            <a:extLst>
              <a:ext uri="{FF2B5EF4-FFF2-40B4-BE49-F238E27FC236}">
                <a16:creationId xmlns:a16="http://schemas.microsoft.com/office/drawing/2014/main" id="{FF3F3353-78A1-F584-81A6-9513382DF18F}"/>
              </a:ext>
            </a:extLst>
          </p:cNvPr>
          <p:cNvSpPr/>
          <p:nvPr userDrawn="1"/>
        </p:nvSpPr>
        <p:spPr>
          <a:xfrm>
            <a:off x="1" y="1"/>
            <a:ext cx="1003449" cy="1013015"/>
          </a:xfrm>
          <a:custGeom>
            <a:avLst/>
            <a:gdLst>
              <a:gd name="connsiteX0" fmla="*/ 0 w 1003449"/>
              <a:gd name="connsiteY0" fmla="*/ 0 h 1013015"/>
              <a:gd name="connsiteX1" fmla="*/ 1003449 w 1003449"/>
              <a:gd name="connsiteY1" fmla="*/ 0 h 1013015"/>
              <a:gd name="connsiteX2" fmla="*/ 998306 w 1003449"/>
              <a:gd name="connsiteY2" fmla="*/ 100639 h 1013015"/>
              <a:gd name="connsiteX3" fmla="*/ 90663 w 1003449"/>
              <a:gd name="connsiteY3" fmla="*/ 1008380 h 1013015"/>
              <a:gd name="connsiteX4" fmla="*/ 0 w 1003449"/>
              <a:gd name="connsiteY4" fmla="*/ 1013015 h 101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49" h="1013015">
                <a:moveTo>
                  <a:pt x="0" y="0"/>
                </a:moveTo>
                <a:lnTo>
                  <a:pt x="1003449" y="0"/>
                </a:lnTo>
                <a:lnTo>
                  <a:pt x="998306" y="100639"/>
                </a:lnTo>
                <a:cubicBezTo>
                  <a:pt x="949402" y="576784"/>
                  <a:pt x="566756" y="959471"/>
                  <a:pt x="90663" y="1008380"/>
                </a:cubicBezTo>
                <a:lnTo>
                  <a:pt x="0" y="1013015"/>
                </a:lnTo>
                <a:close/>
              </a:path>
            </a:pathLst>
          </a:custGeom>
          <a:solidFill>
            <a:schemeClr val="bg1"/>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
        <p:nvSpPr>
          <p:cNvPr id="2" name="Titre 1">
            <a:extLst>
              <a:ext uri="{FF2B5EF4-FFF2-40B4-BE49-F238E27FC236}">
                <a16:creationId xmlns:a16="http://schemas.microsoft.com/office/drawing/2014/main" id="{A65C6DDD-D2BB-0153-0F53-9F7C17BDFD2B}"/>
              </a:ext>
            </a:extLst>
          </p:cNvPr>
          <p:cNvSpPr>
            <a:spLocks noGrp="1"/>
          </p:cNvSpPr>
          <p:nvPr>
            <p:ph type="title"/>
          </p:nvPr>
        </p:nvSpPr>
        <p:spPr/>
        <p:txBody>
          <a:bodyPr rtlCol="0"/>
          <a:lstStyle>
            <a:lvl1pPr>
              <a:lnSpc>
                <a:spcPct val="100000"/>
              </a:lnSpc>
              <a:defRPr lang="fr-FR">
                <a:solidFill>
                  <a:schemeClr val="accent6"/>
                </a:solidFill>
              </a:defRPr>
            </a:lvl1pPr>
          </a:lstStyle>
          <a:p>
            <a:pPr rtl="0"/>
            <a:r>
              <a:rPr lang="fr-FR"/>
              <a:t>Modifiez le style du titre</a:t>
            </a:r>
          </a:p>
        </p:txBody>
      </p:sp>
      <p:sp>
        <p:nvSpPr>
          <p:cNvPr id="5" name="Espace réservé du numéro de diapositive 4">
            <a:extLst>
              <a:ext uri="{FF2B5EF4-FFF2-40B4-BE49-F238E27FC236}">
                <a16:creationId xmlns:a16="http://schemas.microsoft.com/office/drawing/2014/main" id="{471A846E-CBB1-9805-456D-0C0B890912B7}"/>
              </a:ext>
            </a:extLst>
          </p:cNvPr>
          <p:cNvSpPr>
            <a:spLocks noGrp="1"/>
          </p:cNvSpPr>
          <p:nvPr>
            <p:ph type="sldNum" sz="quarter" idx="12"/>
          </p:nvPr>
        </p:nvSpPr>
        <p:spPr/>
        <p:txBody>
          <a:bodyPr rtlCol="0"/>
          <a:lstStyle>
            <a:defPPr>
              <a:defRPr lang="fr-FR"/>
            </a:defPPr>
          </a:lstStyle>
          <a:p>
            <a:pPr rtl="0"/>
            <a:fld id="{48F63A3B-78C7-47BE-AE5E-E10140E04643}" type="slidenum">
              <a:rPr lang="fr-FR" smtClean="0"/>
              <a:pPr rtl="0"/>
              <a:t>‹N°›</a:t>
            </a:fld>
            <a:endParaRPr lang="fr-FR" dirty="0"/>
          </a:p>
        </p:txBody>
      </p:sp>
      <p:sp>
        <p:nvSpPr>
          <p:cNvPr id="30" name="Image 2" descr="preencoded.png">
            <a:extLst>
              <a:ext uri="{FF2B5EF4-FFF2-40B4-BE49-F238E27FC236}">
                <a16:creationId xmlns:a16="http://schemas.microsoft.com/office/drawing/2014/main" id="{790E862E-398F-571C-EC2C-3D17164DE059}"/>
              </a:ext>
            </a:extLst>
          </p:cNvPr>
          <p:cNvSpPr/>
          <p:nvPr/>
        </p:nvSpPr>
        <p:spPr>
          <a:xfrm>
            <a:off x="1458332" y="590133"/>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defPPr>
              <a:defRPr lang="fr-FR"/>
            </a:defPPr>
          </a:lstStyle>
          <a:p>
            <a:pPr rtl="0"/>
            <a:endParaRPr lang="fr-FR" dirty="0"/>
          </a:p>
        </p:txBody>
      </p:sp>
      <p:sp>
        <p:nvSpPr>
          <p:cNvPr id="31" name="Espace réservé du texte 2">
            <a:extLst>
              <a:ext uri="{FF2B5EF4-FFF2-40B4-BE49-F238E27FC236}">
                <a16:creationId xmlns:a16="http://schemas.microsoft.com/office/drawing/2014/main" id="{AB1DF8DE-0EED-2627-4B5E-266C0BC276BE}"/>
              </a:ext>
            </a:extLst>
          </p:cNvPr>
          <p:cNvSpPr>
            <a:spLocks noGrp="1"/>
          </p:cNvSpPr>
          <p:nvPr>
            <p:ph type="body" idx="1" hasCustomPrompt="1"/>
          </p:nvPr>
        </p:nvSpPr>
        <p:spPr>
          <a:xfrm>
            <a:off x="685338" y="3017520"/>
            <a:ext cx="1993392" cy="557784"/>
          </a:xfrm>
          <a:solidFill>
            <a:schemeClr val="accent3"/>
          </a:solidFill>
          <a:ln>
            <a:noFill/>
          </a:ln>
        </p:spPr>
        <p:txBody>
          <a:bodyPr lIns="0" tIns="0" rIns="0" bIns="0" rtlCol="0" anchor="ctr">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MMM AAAA</a:t>
            </a:r>
          </a:p>
        </p:txBody>
      </p:sp>
      <p:sp>
        <p:nvSpPr>
          <p:cNvPr id="32" name="Espace réservé du texte 4">
            <a:extLst>
              <a:ext uri="{FF2B5EF4-FFF2-40B4-BE49-F238E27FC236}">
                <a16:creationId xmlns:a16="http://schemas.microsoft.com/office/drawing/2014/main" id="{5AE99EEE-38C4-CB2D-EEA0-8A2EB6F129E4}"/>
              </a:ext>
            </a:extLst>
          </p:cNvPr>
          <p:cNvSpPr>
            <a:spLocks noGrp="1"/>
          </p:cNvSpPr>
          <p:nvPr>
            <p:ph type="body" sz="quarter" idx="3" hasCustomPrompt="1"/>
          </p:nvPr>
        </p:nvSpPr>
        <p:spPr>
          <a:xfrm>
            <a:off x="2900911" y="3017520"/>
            <a:ext cx="1993392" cy="557784"/>
          </a:xfrm>
          <a:solidFill>
            <a:schemeClr val="accent1"/>
          </a:solidFill>
          <a:ln>
            <a:noFill/>
          </a:ln>
        </p:spPr>
        <p:txBody>
          <a:bodyPr lIns="0" tIns="0" rIns="0" bIns="0" rtlCol="0" anchor="ctr">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MMM AAAA</a:t>
            </a:r>
          </a:p>
        </p:txBody>
      </p:sp>
      <p:sp>
        <p:nvSpPr>
          <p:cNvPr id="33" name="Espace réservé du texte 4">
            <a:extLst>
              <a:ext uri="{FF2B5EF4-FFF2-40B4-BE49-F238E27FC236}">
                <a16:creationId xmlns:a16="http://schemas.microsoft.com/office/drawing/2014/main" id="{AA90F0AE-69F4-EBD3-AED1-81E98D34811D}"/>
              </a:ext>
            </a:extLst>
          </p:cNvPr>
          <p:cNvSpPr>
            <a:spLocks noGrp="1"/>
          </p:cNvSpPr>
          <p:nvPr>
            <p:ph type="body" sz="quarter" idx="13" hasCustomPrompt="1"/>
          </p:nvPr>
        </p:nvSpPr>
        <p:spPr>
          <a:xfrm>
            <a:off x="5116484" y="3017520"/>
            <a:ext cx="1993392" cy="557784"/>
          </a:xfrm>
          <a:solidFill>
            <a:schemeClr val="accent3"/>
          </a:solidFill>
          <a:ln>
            <a:noFill/>
          </a:ln>
        </p:spPr>
        <p:txBody>
          <a:bodyPr lIns="0" tIns="0" rIns="0" bIns="0" rtlCol="0" anchor="ctr">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MMM AAAA</a:t>
            </a:r>
          </a:p>
        </p:txBody>
      </p:sp>
      <p:sp>
        <p:nvSpPr>
          <p:cNvPr id="34" name="Espace réservé du texte 4">
            <a:extLst>
              <a:ext uri="{FF2B5EF4-FFF2-40B4-BE49-F238E27FC236}">
                <a16:creationId xmlns:a16="http://schemas.microsoft.com/office/drawing/2014/main" id="{F9E49243-B04A-D7AF-B4C7-8E1AE776F811}"/>
              </a:ext>
            </a:extLst>
          </p:cNvPr>
          <p:cNvSpPr>
            <a:spLocks noGrp="1"/>
          </p:cNvSpPr>
          <p:nvPr>
            <p:ph type="body" sz="quarter" idx="15" hasCustomPrompt="1"/>
          </p:nvPr>
        </p:nvSpPr>
        <p:spPr>
          <a:xfrm>
            <a:off x="7332057" y="3017520"/>
            <a:ext cx="1993392" cy="557784"/>
          </a:xfrm>
          <a:solidFill>
            <a:schemeClr val="accent1"/>
          </a:solidFill>
          <a:ln>
            <a:noFill/>
          </a:ln>
        </p:spPr>
        <p:txBody>
          <a:bodyPr lIns="0" tIns="0" rIns="0" bIns="0" rtlCol="0" anchor="ctr">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MMM AAAA</a:t>
            </a:r>
          </a:p>
        </p:txBody>
      </p:sp>
      <p:sp>
        <p:nvSpPr>
          <p:cNvPr id="35" name="Espace réservé du texte 4">
            <a:extLst>
              <a:ext uri="{FF2B5EF4-FFF2-40B4-BE49-F238E27FC236}">
                <a16:creationId xmlns:a16="http://schemas.microsoft.com/office/drawing/2014/main" id="{4780DCD4-46DE-8C31-9F39-FC6E45FC1EBE}"/>
              </a:ext>
            </a:extLst>
          </p:cNvPr>
          <p:cNvSpPr>
            <a:spLocks noGrp="1"/>
          </p:cNvSpPr>
          <p:nvPr>
            <p:ph type="body" sz="quarter" idx="17" hasCustomPrompt="1"/>
          </p:nvPr>
        </p:nvSpPr>
        <p:spPr>
          <a:xfrm>
            <a:off x="9547629" y="3017520"/>
            <a:ext cx="1993392" cy="557784"/>
          </a:xfrm>
          <a:solidFill>
            <a:schemeClr val="accent3"/>
          </a:solidFill>
          <a:ln>
            <a:noFill/>
          </a:ln>
        </p:spPr>
        <p:txBody>
          <a:bodyPr lIns="0" tIns="0" rIns="0" bIns="0" rtlCol="0" anchor="ctr">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MMM AAAA</a:t>
            </a:r>
          </a:p>
        </p:txBody>
      </p:sp>
      <p:sp>
        <p:nvSpPr>
          <p:cNvPr id="36" name="Espace réservé du texte 51">
            <a:extLst>
              <a:ext uri="{FF2B5EF4-FFF2-40B4-BE49-F238E27FC236}">
                <a16:creationId xmlns:a16="http://schemas.microsoft.com/office/drawing/2014/main" id="{9FBDF935-4925-03EC-CBC9-1EBA90DF849B}"/>
              </a:ext>
            </a:extLst>
          </p:cNvPr>
          <p:cNvSpPr>
            <a:spLocks noGrp="1"/>
          </p:cNvSpPr>
          <p:nvPr>
            <p:ph type="body" sz="quarter" idx="18"/>
          </p:nvPr>
        </p:nvSpPr>
        <p:spPr>
          <a:xfrm>
            <a:off x="685338" y="4745736"/>
            <a:ext cx="1993392" cy="795528"/>
          </a:xfrm>
          <a:noFill/>
        </p:spPr>
        <p:txBody>
          <a:bodyPr lIns="0" rIns="0" rtlCol="0" anchor="t" anchorCtr="0">
            <a:noAutofit/>
          </a:bodyPr>
          <a:lstStyle>
            <a:lvl1pPr marL="0" indent="0" algn="ctr">
              <a:spcBef>
                <a:spcPts val="0"/>
              </a:spcBef>
              <a:buNone/>
              <a:defRPr lang="fr-FR" sz="1500"/>
            </a:lvl1pPr>
          </a:lstStyle>
          <a:p>
            <a:pPr lvl="0" rtl="0"/>
            <a:r>
              <a:rPr lang="fr-FR"/>
              <a:t>Cliquez pour modifier les styles du texte du masque</a:t>
            </a:r>
          </a:p>
        </p:txBody>
      </p:sp>
      <p:sp>
        <p:nvSpPr>
          <p:cNvPr id="37" name="Espace réservé du texte 51">
            <a:extLst>
              <a:ext uri="{FF2B5EF4-FFF2-40B4-BE49-F238E27FC236}">
                <a16:creationId xmlns:a16="http://schemas.microsoft.com/office/drawing/2014/main" id="{9BB76AA7-442D-54A7-D075-C67F47438963}"/>
              </a:ext>
            </a:extLst>
          </p:cNvPr>
          <p:cNvSpPr>
            <a:spLocks noGrp="1"/>
          </p:cNvSpPr>
          <p:nvPr>
            <p:ph type="body" sz="quarter" idx="19"/>
          </p:nvPr>
        </p:nvSpPr>
        <p:spPr>
          <a:xfrm>
            <a:off x="2900911" y="4745736"/>
            <a:ext cx="1993392" cy="795528"/>
          </a:xfrm>
          <a:noFill/>
        </p:spPr>
        <p:txBody>
          <a:bodyPr lIns="0" rIns="0" rtlCol="0" anchor="t" anchorCtr="0">
            <a:noAutofit/>
          </a:bodyPr>
          <a:lstStyle>
            <a:lvl1pPr marL="0" indent="0" algn="ctr">
              <a:spcBef>
                <a:spcPts val="0"/>
              </a:spcBef>
              <a:buNone/>
              <a:defRPr lang="fr-FR" sz="1500"/>
            </a:lvl1pPr>
          </a:lstStyle>
          <a:p>
            <a:pPr lvl="0" rtl="0"/>
            <a:r>
              <a:rPr lang="fr-FR"/>
              <a:t>Cliquez pour modifier les styles du texte du masque</a:t>
            </a:r>
          </a:p>
        </p:txBody>
      </p:sp>
      <p:sp>
        <p:nvSpPr>
          <p:cNvPr id="38" name="Espace réservé du texte 51">
            <a:extLst>
              <a:ext uri="{FF2B5EF4-FFF2-40B4-BE49-F238E27FC236}">
                <a16:creationId xmlns:a16="http://schemas.microsoft.com/office/drawing/2014/main" id="{9E419856-1586-F2D8-A1B4-F67FEE9839DF}"/>
              </a:ext>
            </a:extLst>
          </p:cNvPr>
          <p:cNvSpPr>
            <a:spLocks noGrp="1"/>
          </p:cNvSpPr>
          <p:nvPr>
            <p:ph type="body" sz="quarter" idx="20"/>
          </p:nvPr>
        </p:nvSpPr>
        <p:spPr>
          <a:xfrm>
            <a:off x="5116484" y="4745736"/>
            <a:ext cx="1993392" cy="795528"/>
          </a:xfrm>
          <a:noFill/>
        </p:spPr>
        <p:txBody>
          <a:bodyPr lIns="0" rIns="0" rtlCol="0" anchor="t" anchorCtr="0">
            <a:noAutofit/>
          </a:bodyPr>
          <a:lstStyle>
            <a:lvl1pPr marL="0" indent="0" algn="ctr">
              <a:spcBef>
                <a:spcPts val="0"/>
              </a:spcBef>
              <a:buNone/>
              <a:defRPr lang="fr-FR" sz="1500"/>
            </a:lvl1pPr>
          </a:lstStyle>
          <a:p>
            <a:pPr lvl="0" rtl="0"/>
            <a:r>
              <a:rPr lang="fr-FR"/>
              <a:t>Cliquez pour modifier les styles du texte du masque</a:t>
            </a:r>
          </a:p>
        </p:txBody>
      </p:sp>
      <p:sp>
        <p:nvSpPr>
          <p:cNvPr id="39" name="Espace réservé du texte 51">
            <a:extLst>
              <a:ext uri="{FF2B5EF4-FFF2-40B4-BE49-F238E27FC236}">
                <a16:creationId xmlns:a16="http://schemas.microsoft.com/office/drawing/2014/main" id="{AED74DD2-EAE3-76BF-56B9-C04FCED1F2DB}"/>
              </a:ext>
            </a:extLst>
          </p:cNvPr>
          <p:cNvSpPr>
            <a:spLocks noGrp="1"/>
          </p:cNvSpPr>
          <p:nvPr>
            <p:ph type="body" sz="quarter" idx="21"/>
          </p:nvPr>
        </p:nvSpPr>
        <p:spPr>
          <a:xfrm>
            <a:off x="7332057" y="4745736"/>
            <a:ext cx="1993392" cy="795528"/>
          </a:xfrm>
          <a:noFill/>
        </p:spPr>
        <p:txBody>
          <a:bodyPr lIns="0" rIns="0" rtlCol="0" anchor="t" anchorCtr="0">
            <a:noAutofit/>
          </a:bodyPr>
          <a:lstStyle>
            <a:lvl1pPr marL="0" indent="0" algn="ctr">
              <a:spcBef>
                <a:spcPts val="0"/>
              </a:spcBef>
              <a:buNone/>
              <a:defRPr lang="fr-FR" sz="1500"/>
            </a:lvl1pPr>
          </a:lstStyle>
          <a:p>
            <a:pPr lvl="0" rtl="0"/>
            <a:r>
              <a:rPr lang="fr-FR"/>
              <a:t>Cliquez pour modifier les styles du texte du masque</a:t>
            </a:r>
          </a:p>
        </p:txBody>
      </p:sp>
      <p:sp>
        <p:nvSpPr>
          <p:cNvPr id="40" name="Espace réservé du texte 51">
            <a:extLst>
              <a:ext uri="{FF2B5EF4-FFF2-40B4-BE49-F238E27FC236}">
                <a16:creationId xmlns:a16="http://schemas.microsoft.com/office/drawing/2014/main" id="{0A39AD48-2F98-C0C9-DE08-CED7EBF816B2}"/>
              </a:ext>
            </a:extLst>
          </p:cNvPr>
          <p:cNvSpPr>
            <a:spLocks noGrp="1"/>
          </p:cNvSpPr>
          <p:nvPr>
            <p:ph type="body" sz="quarter" idx="22"/>
          </p:nvPr>
        </p:nvSpPr>
        <p:spPr>
          <a:xfrm>
            <a:off x="9547629" y="4745736"/>
            <a:ext cx="1993392" cy="795528"/>
          </a:xfrm>
          <a:noFill/>
        </p:spPr>
        <p:txBody>
          <a:bodyPr lIns="0" rIns="0" rtlCol="0" anchor="t" anchorCtr="0">
            <a:noAutofit/>
          </a:bodyPr>
          <a:lstStyle>
            <a:lvl1pPr marL="0" indent="0" algn="ctr">
              <a:spcBef>
                <a:spcPts val="0"/>
              </a:spcBef>
              <a:buNone/>
              <a:defRPr lang="fr-FR" sz="1500"/>
            </a:lvl1pPr>
          </a:lstStyle>
          <a:p>
            <a:pPr lvl="0" rtl="0"/>
            <a:r>
              <a:rPr lang="fr-FR"/>
              <a:t>Cliquez pour modifier les styles du texte du masque</a:t>
            </a:r>
          </a:p>
        </p:txBody>
      </p:sp>
      <p:cxnSp>
        <p:nvCxnSpPr>
          <p:cNvPr id="42" name="Connecteur droit 41">
            <a:extLst>
              <a:ext uri="{FF2B5EF4-FFF2-40B4-BE49-F238E27FC236}">
                <a16:creationId xmlns:a16="http://schemas.microsoft.com/office/drawing/2014/main" id="{E6BE61D7-B0A3-902B-4F58-727982880EF5}"/>
              </a:ext>
            </a:extLst>
          </p:cNvPr>
          <p:cNvCxnSpPr>
            <a:cxnSpLocks/>
          </p:cNvCxnSpPr>
          <p:nvPr userDrawn="1"/>
        </p:nvCxnSpPr>
        <p:spPr>
          <a:xfrm>
            <a:off x="739398" y="4187681"/>
            <a:ext cx="10812360" cy="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33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0" name="Titre 19">
            <a:extLst>
              <a:ext uri="{FF2B5EF4-FFF2-40B4-BE49-F238E27FC236}">
                <a16:creationId xmlns:a16="http://schemas.microsoft.com/office/drawing/2014/main" id="{C26B5661-F583-FA44-8353-161B862E69B1}"/>
              </a:ext>
            </a:extLst>
          </p:cNvPr>
          <p:cNvSpPr>
            <a:spLocks noGrp="1"/>
          </p:cNvSpPr>
          <p:nvPr>
            <p:ph type="title"/>
          </p:nvPr>
        </p:nvSpPr>
        <p:spPr>
          <a:xfrm>
            <a:off x="3986784" y="1243584"/>
            <a:ext cx="8165592" cy="768096"/>
          </a:xfrm>
        </p:spPr>
        <p:txBody>
          <a:bodyPr rtlCol="0">
            <a:noAutofit/>
          </a:bodyPr>
          <a:lstStyle>
            <a:lvl1pPr algn="l">
              <a:lnSpc>
                <a:spcPct val="100000"/>
              </a:lnSpc>
              <a:defRPr lang="fr-FR"/>
            </a:lvl1pPr>
          </a:lstStyle>
          <a:p>
            <a:pPr rtl="0"/>
            <a:r>
              <a:rPr lang="fr-FR"/>
              <a:t>Modifiez le style du titre</a:t>
            </a:r>
          </a:p>
        </p:txBody>
      </p:sp>
      <p:sp>
        <p:nvSpPr>
          <p:cNvPr id="11" name="Image 0" descr="preencoded.png">
            <a:extLst>
              <a:ext uri="{FF2B5EF4-FFF2-40B4-BE49-F238E27FC236}">
                <a16:creationId xmlns:a16="http://schemas.microsoft.com/office/drawing/2014/main" id="{CD2D664E-6702-6607-A37E-2E996144917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defPPr>
              <a:defRPr lang="fr-FR"/>
            </a:defPPr>
          </a:lstStyle>
          <a:p>
            <a:pPr rtl="0"/>
            <a:endParaRPr lang="fr-FR" dirty="0"/>
          </a:p>
        </p:txBody>
      </p:sp>
      <p:pic>
        <p:nvPicPr>
          <p:cNvPr id="13" name="Image 1" descr="preencoded.png">
            <a:extLst>
              <a:ext uri="{FF2B5EF4-FFF2-40B4-BE49-F238E27FC236}">
                <a16:creationId xmlns:a16="http://schemas.microsoft.com/office/drawing/2014/main" id="{951C5737-DF7E-D671-AC74-9E488335BCA2}"/>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39" name="Forme libre : Forme 38">
            <a:extLst>
              <a:ext uri="{FF2B5EF4-FFF2-40B4-BE49-F238E27FC236}">
                <a16:creationId xmlns:a16="http://schemas.microsoft.com/office/drawing/2014/main" id="{F232A1E1-DD38-15EA-6CA1-A84950EC43F0}"/>
              </a:ext>
            </a:extLst>
          </p:cNvPr>
          <p:cNvSpPr/>
          <p:nvPr/>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defPPr>
              <a:defRPr lang="fr-FR"/>
            </a:defPPr>
          </a:lstStyle>
          <a:p>
            <a:pPr rtl="0"/>
            <a:endParaRPr lang="fr-FR" dirty="0"/>
          </a:p>
        </p:txBody>
      </p:sp>
      <p:sp>
        <p:nvSpPr>
          <p:cNvPr id="17" name="Image 5" descr="preencoded.png">
            <a:extLst>
              <a:ext uri="{FF2B5EF4-FFF2-40B4-BE49-F238E27FC236}">
                <a16:creationId xmlns:a16="http://schemas.microsoft.com/office/drawing/2014/main" id="{B9036D42-A06F-E6EE-BB91-8BAF045198BE}"/>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defPPr>
              <a:defRPr lang="fr-FR"/>
            </a:defPPr>
          </a:lstStyle>
          <a:p>
            <a:pPr rtl="0"/>
            <a:endParaRPr lang="fr-FR" dirty="0"/>
          </a:p>
        </p:txBody>
      </p:sp>
      <p:pic>
        <p:nvPicPr>
          <p:cNvPr id="19" name="Image 6" descr="preencoded.png">
            <a:extLst>
              <a:ext uri="{FF2B5EF4-FFF2-40B4-BE49-F238E27FC236}">
                <a16:creationId xmlns:a16="http://schemas.microsoft.com/office/drawing/2014/main" id="{86E0540C-3355-A50D-AC61-047B54B70C64}"/>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3" name="Espace réservé du texte 2"/>
          <p:cNvSpPr>
            <a:spLocks noGrp="1"/>
          </p:cNvSpPr>
          <p:nvPr>
            <p:ph type="body" idx="1"/>
          </p:nvPr>
        </p:nvSpPr>
        <p:spPr>
          <a:xfrm>
            <a:off x="3977640" y="2330704"/>
            <a:ext cx="3822192" cy="411480"/>
          </a:xfrm>
        </p:spPr>
        <p:txBody>
          <a:bodyPr rtlCol="0" anchor="t">
            <a:noAutofit/>
          </a:bodyPr>
          <a:lstStyle>
            <a:lvl1pPr marL="0" indent="0">
              <a:spcBef>
                <a:spcPts val="0"/>
              </a:spcBef>
              <a:buNone/>
              <a:defRPr lang="fr-FR" sz="1800" b="1" cap="all" baseline="0">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4" name="Espace réservé du contenu 3"/>
          <p:cNvSpPr>
            <a:spLocks noGrp="1"/>
          </p:cNvSpPr>
          <p:nvPr>
            <p:ph sz="half" idx="2"/>
          </p:nvPr>
        </p:nvSpPr>
        <p:spPr>
          <a:xfrm>
            <a:off x="3685032" y="2877312"/>
            <a:ext cx="3741928" cy="3684588"/>
          </a:xfrm>
        </p:spPr>
        <p:txBody>
          <a:bodyPr lIns="45720" rIns="45720" bIns="45720" rtlCol="0">
            <a:noAutofit/>
          </a:bodyPr>
          <a:lstStyle>
            <a:lvl1pPr>
              <a:defRPr lang="fr-FR" sz="1500"/>
            </a:lvl1pPr>
            <a:lvl2pPr>
              <a:defRPr lang="fr-FR" sz="1300"/>
            </a:lvl2pPr>
            <a:lvl3pPr>
              <a:defRPr lang="fr-FR" sz="1200"/>
            </a:lvl3pPr>
            <a:lvl4pPr>
              <a:defRPr lang="fr-FR" sz="1200"/>
            </a:lvl4pPr>
            <a:lvl5pPr>
              <a:defRPr lang="fr-FR" sz="12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5" name="Espace réservé du texte 4"/>
          <p:cNvSpPr>
            <a:spLocks noGrp="1"/>
          </p:cNvSpPr>
          <p:nvPr>
            <p:ph type="body" sz="quarter" idx="3"/>
          </p:nvPr>
        </p:nvSpPr>
        <p:spPr>
          <a:xfrm>
            <a:off x="8046720" y="2330704"/>
            <a:ext cx="3822192" cy="411480"/>
          </a:xfrm>
        </p:spPr>
        <p:txBody>
          <a:bodyPr rtlCol="0" anchor="t">
            <a:noAutofit/>
          </a:bodyPr>
          <a:lstStyle>
            <a:lvl1pPr marL="0" indent="0">
              <a:spcBef>
                <a:spcPts val="0"/>
              </a:spcBef>
              <a:buNone/>
              <a:defRPr lang="fr-FR" sz="1800" b="1" cap="all" baseline="0">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6" name="Espace réservé du contenu 5"/>
          <p:cNvSpPr>
            <a:spLocks noGrp="1"/>
          </p:cNvSpPr>
          <p:nvPr>
            <p:ph sz="quarter" idx="4"/>
          </p:nvPr>
        </p:nvSpPr>
        <p:spPr>
          <a:xfrm>
            <a:off x="7754112" y="2877312"/>
            <a:ext cx="3741928" cy="3684588"/>
          </a:xfrm>
        </p:spPr>
        <p:txBody>
          <a:bodyPr lIns="45720" rIns="45720" bIns="45720" rtlCol="0">
            <a:noAutofit/>
          </a:bodyPr>
          <a:lstStyle>
            <a:lvl1pPr>
              <a:defRPr lang="fr-FR" sz="1500"/>
            </a:lvl1pPr>
            <a:lvl2pPr>
              <a:defRPr lang="fr-FR" sz="1300"/>
            </a:lvl2pPr>
            <a:lvl3pPr>
              <a:defRPr lang="fr-FR" sz="1200"/>
            </a:lvl3pPr>
            <a:lvl4pPr>
              <a:defRPr lang="fr-FR" sz="1200"/>
            </a:lvl4pPr>
            <a:lvl5pPr>
              <a:defRPr lang="fr-FR" sz="12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9" name="Espace réservé du numéro de diapositive 8"/>
          <p:cNvSpPr>
            <a:spLocks noGrp="1"/>
          </p:cNvSpPr>
          <p:nvPr>
            <p:ph type="sldNum" sz="quarter" idx="12"/>
          </p:nvPr>
        </p:nvSpPr>
        <p:spPr/>
        <p:txBody>
          <a:bodyPr rtlCol="0">
            <a:noAutofit/>
          </a:bodyPr>
          <a:lstStyle>
            <a:defPPr>
              <a:defRPr lang="fr-FR"/>
            </a:defPPr>
          </a:lstStyle>
          <a:p>
            <a:pPr rtl="0"/>
            <a:fld id="{48F63A3B-78C7-47BE-AE5E-E10140E04643}" type="slidenum">
              <a:rPr lang="fr-FR" dirty="0"/>
              <a:t>‹N°›</a:t>
            </a:fld>
            <a:endParaRPr lang="fr-FR" dirty="0"/>
          </a:p>
        </p:txBody>
      </p:sp>
    </p:spTree>
    <p:extLst>
      <p:ext uri="{BB962C8B-B14F-4D97-AF65-F5344CB8AC3E}">
        <p14:creationId xmlns:p14="http://schemas.microsoft.com/office/powerpoint/2010/main" val="3871031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onn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445A0A-815D-3414-088B-C041E6742DBE}"/>
              </a:ext>
            </a:extLst>
          </p:cNvPr>
          <p:cNvSpPr>
            <a:spLocks noGrp="1"/>
          </p:cNvSpPr>
          <p:nvPr>
            <p:ph type="title"/>
          </p:nvPr>
        </p:nvSpPr>
        <p:spPr>
          <a:xfrm>
            <a:off x="758952" y="1234440"/>
            <a:ext cx="10671048" cy="768096"/>
          </a:xfrm>
        </p:spPr>
        <p:txBody>
          <a:bodyPr rtlCol="0">
            <a:noAutofit/>
          </a:bodyPr>
          <a:lstStyle>
            <a:lvl1pPr>
              <a:lnSpc>
                <a:spcPct val="100000"/>
              </a:lnSpc>
              <a:defRPr lang="fr-FR"/>
            </a:lvl1pPr>
          </a:lstStyle>
          <a:p>
            <a:pPr rtl="0"/>
            <a:r>
              <a:rPr lang="fr-FR"/>
              <a:t>Modifiez le style du titre</a:t>
            </a:r>
          </a:p>
        </p:txBody>
      </p:sp>
      <p:sp>
        <p:nvSpPr>
          <p:cNvPr id="4" name="Espace réservé du pied de page 3">
            <a:extLst>
              <a:ext uri="{FF2B5EF4-FFF2-40B4-BE49-F238E27FC236}">
                <a16:creationId xmlns:a16="http://schemas.microsoft.com/office/drawing/2014/main" id="{317B5E29-6335-83BC-FA01-FAE422D2658B}"/>
              </a:ext>
            </a:extLst>
          </p:cNvPr>
          <p:cNvSpPr>
            <a:spLocks noGrp="1"/>
          </p:cNvSpPr>
          <p:nvPr>
            <p:ph type="ftr" sz="quarter" idx="11"/>
          </p:nvPr>
        </p:nvSpPr>
        <p:spPr/>
        <p:txBody>
          <a:bodyPr rtlCol="0">
            <a:noAutofit/>
          </a:bodyPr>
          <a:lstStyle>
            <a:defPPr>
              <a:defRPr lang="fr-FR"/>
            </a:defPPr>
          </a:lstStyle>
          <a:p>
            <a:pPr rtl="0"/>
            <a:r>
              <a:rPr lang="fr-FR"/>
              <a:t>Titre de la présentation</a:t>
            </a:r>
            <a:endParaRPr lang="fr-FR" dirty="0"/>
          </a:p>
        </p:txBody>
      </p:sp>
      <p:sp>
        <p:nvSpPr>
          <p:cNvPr id="5" name="Espace réservé du numéro de diapositive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rtlCol="0">
            <a:noAutofit/>
          </a:bodyPr>
          <a:lstStyle>
            <a:defPPr>
              <a:defRPr lang="fr-FR"/>
            </a:defPPr>
          </a:lstStyle>
          <a:p>
            <a:pPr rtl="0"/>
            <a:fld id="{48F63A3B-78C7-47BE-AE5E-E10140E04643}" type="slidenum">
              <a:rPr lang="fr-FR" smtClean="0"/>
              <a:pPr rtl="0"/>
              <a:t>‹N°›</a:t>
            </a:fld>
            <a:endParaRPr lang="fr-FR" dirty="0"/>
          </a:p>
        </p:txBody>
      </p:sp>
      <p:sp>
        <p:nvSpPr>
          <p:cNvPr id="46" name="Espace réservé du texte 2">
            <a:extLst>
              <a:ext uri="{FF2B5EF4-FFF2-40B4-BE49-F238E27FC236}">
                <a16:creationId xmlns:a16="http://schemas.microsoft.com/office/drawing/2014/main" id="{C025625F-8274-840F-6DD8-D36687CB8F7E}"/>
              </a:ext>
            </a:extLst>
          </p:cNvPr>
          <p:cNvSpPr>
            <a:spLocks noGrp="1"/>
          </p:cNvSpPr>
          <p:nvPr>
            <p:ph type="body" idx="1"/>
          </p:nvPr>
        </p:nvSpPr>
        <p:spPr>
          <a:xfrm>
            <a:off x="713232" y="2743200"/>
            <a:ext cx="3328416" cy="3557016"/>
          </a:xfrm>
          <a:noFill/>
          <a:ln w="12700">
            <a:solidFill>
              <a:schemeClr val="accent3"/>
            </a:solidFill>
          </a:ln>
        </p:spPr>
        <p:txBody>
          <a:bodyPr tIns="685800" rtlCol="0" anchor="t">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64" name="Espace réservé d’image 62">
            <a:extLst>
              <a:ext uri="{FF2B5EF4-FFF2-40B4-BE49-F238E27FC236}">
                <a16:creationId xmlns:a16="http://schemas.microsoft.com/office/drawing/2014/main" id="{2F18FBB7-2D21-7954-1324-C7D3BFE5C85D}"/>
              </a:ext>
            </a:extLst>
          </p:cNvPr>
          <p:cNvSpPr>
            <a:spLocks noGrp="1" noChangeAspect="1"/>
          </p:cNvSpPr>
          <p:nvPr>
            <p:ph type="pic" sz="quarter" idx="23"/>
          </p:nvPr>
        </p:nvSpPr>
        <p:spPr>
          <a:xfrm>
            <a:off x="1911096" y="2258568"/>
            <a:ext cx="932688" cy="932688"/>
          </a:xfrm>
          <a:prstGeom prst="ellipse">
            <a:avLst/>
          </a:prstGeom>
          <a:solidFill>
            <a:schemeClr val="accent3"/>
          </a:solidFill>
        </p:spPr>
        <p:txBody>
          <a:bodyPr lIns="0" tIns="0" rIns="0" bIns="0" rtlCol="0" anchor="ctr">
            <a:noAutofit/>
          </a:bodyPr>
          <a:lstStyle>
            <a:lvl1pPr marL="0" indent="0" algn="ctr">
              <a:buNone/>
              <a:defRPr lang="fr-FR" sz="900"/>
            </a:lvl1pPr>
          </a:lstStyle>
          <a:p>
            <a:pPr rtl="0"/>
            <a:r>
              <a:rPr lang="fr-FR"/>
              <a:t>Cliquez sur l'icône pour ajouter une image</a:t>
            </a:r>
            <a:endParaRPr lang="fr-FR" dirty="0"/>
          </a:p>
        </p:txBody>
      </p:sp>
      <p:sp>
        <p:nvSpPr>
          <p:cNvPr id="52" name="Espace réservé du texte 51">
            <a:extLst>
              <a:ext uri="{FF2B5EF4-FFF2-40B4-BE49-F238E27FC236}">
                <a16:creationId xmlns:a16="http://schemas.microsoft.com/office/drawing/2014/main" id="{2EF54C35-5F8E-4E0A-AB4D-97E38121910A}"/>
              </a:ext>
            </a:extLst>
          </p:cNvPr>
          <p:cNvSpPr>
            <a:spLocks noGrp="1"/>
          </p:cNvSpPr>
          <p:nvPr>
            <p:ph type="body" sz="quarter" idx="18"/>
          </p:nvPr>
        </p:nvSpPr>
        <p:spPr>
          <a:xfrm>
            <a:off x="992124" y="3950208"/>
            <a:ext cx="2770632" cy="2206752"/>
          </a:xfrm>
          <a:noFill/>
        </p:spPr>
        <p:txBody>
          <a:bodyPr lIns="91440" rIns="91440" rtlCol="0" anchor="t">
            <a:noAutofit/>
          </a:bodyPr>
          <a:lstStyle>
            <a:lvl1pPr marL="347472" indent="-347472" algn="l">
              <a:spcBef>
                <a:spcPts val="360"/>
              </a:spcBef>
              <a:buFont typeface="Arial" panose="020B0604020202020204" pitchFamily="34" charset="0"/>
              <a:buChar char="•"/>
              <a:defRPr lang="fr-FR" sz="1500"/>
            </a:lvl1pPr>
          </a:lstStyle>
          <a:p>
            <a:pPr lvl="0" rtl="0"/>
            <a:r>
              <a:rPr lang="fr-FR"/>
              <a:t>Cliquez pour modifier les styles du texte du masque</a:t>
            </a:r>
          </a:p>
        </p:txBody>
      </p:sp>
      <p:sp>
        <p:nvSpPr>
          <p:cNvPr id="49" name="Espace réservé du texte 4">
            <a:extLst>
              <a:ext uri="{FF2B5EF4-FFF2-40B4-BE49-F238E27FC236}">
                <a16:creationId xmlns:a16="http://schemas.microsoft.com/office/drawing/2014/main" id="{084A0326-A0B8-1723-B8BA-B015344F2DCE}"/>
              </a:ext>
            </a:extLst>
          </p:cNvPr>
          <p:cNvSpPr>
            <a:spLocks noGrp="1"/>
          </p:cNvSpPr>
          <p:nvPr>
            <p:ph type="body" sz="quarter" idx="15"/>
          </p:nvPr>
        </p:nvSpPr>
        <p:spPr>
          <a:xfrm>
            <a:off x="4443984" y="2743200"/>
            <a:ext cx="3328416" cy="3557016"/>
          </a:xfrm>
          <a:noFill/>
          <a:ln w="12700">
            <a:solidFill>
              <a:schemeClr val="accent1"/>
            </a:solidFill>
          </a:ln>
        </p:spPr>
        <p:txBody>
          <a:bodyPr tIns="685800" rtlCol="0" anchor="t">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66" name="Espace réservé d’image 62">
            <a:extLst>
              <a:ext uri="{FF2B5EF4-FFF2-40B4-BE49-F238E27FC236}">
                <a16:creationId xmlns:a16="http://schemas.microsoft.com/office/drawing/2014/main" id="{139354A0-F5DF-3AC5-5E8B-A41146C26F3C}"/>
              </a:ext>
            </a:extLst>
          </p:cNvPr>
          <p:cNvSpPr>
            <a:spLocks noGrp="1" noChangeAspect="1"/>
          </p:cNvSpPr>
          <p:nvPr>
            <p:ph type="pic" sz="quarter" idx="25"/>
          </p:nvPr>
        </p:nvSpPr>
        <p:spPr>
          <a:xfrm>
            <a:off x="5641848" y="2258568"/>
            <a:ext cx="932688" cy="932688"/>
          </a:xfrm>
          <a:prstGeom prst="ellipse">
            <a:avLst/>
          </a:prstGeom>
          <a:solidFill>
            <a:schemeClr val="accent1"/>
          </a:solidFill>
        </p:spPr>
        <p:txBody>
          <a:bodyPr lIns="0" tIns="0" rIns="0" bIns="0" rtlCol="0" anchor="ctr">
            <a:noAutofit/>
          </a:bodyPr>
          <a:lstStyle>
            <a:lvl1pPr marL="0" indent="0" algn="ctr">
              <a:buNone/>
              <a:defRPr lang="fr-FR" sz="900"/>
            </a:lvl1pPr>
          </a:lstStyle>
          <a:p>
            <a:pPr rtl="0"/>
            <a:r>
              <a:rPr lang="fr-FR"/>
              <a:t>Cliquez sur l'icône pour ajouter une image</a:t>
            </a:r>
            <a:endParaRPr lang="fr-FR" dirty="0"/>
          </a:p>
        </p:txBody>
      </p:sp>
      <p:sp>
        <p:nvSpPr>
          <p:cNvPr id="60" name="Espace réservé du texte 51">
            <a:extLst>
              <a:ext uri="{FF2B5EF4-FFF2-40B4-BE49-F238E27FC236}">
                <a16:creationId xmlns:a16="http://schemas.microsoft.com/office/drawing/2014/main" id="{E9730E82-F317-686A-8777-D81705BCC706}"/>
              </a:ext>
            </a:extLst>
          </p:cNvPr>
          <p:cNvSpPr>
            <a:spLocks noGrp="1"/>
          </p:cNvSpPr>
          <p:nvPr>
            <p:ph type="body" sz="quarter" idx="21"/>
          </p:nvPr>
        </p:nvSpPr>
        <p:spPr>
          <a:xfrm>
            <a:off x="4722876" y="3950208"/>
            <a:ext cx="2770632" cy="2206752"/>
          </a:xfrm>
          <a:noFill/>
        </p:spPr>
        <p:txBody>
          <a:bodyPr lIns="91440" rIns="91440" rtlCol="0" anchor="t">
            <a:noAutofit/>
          </a:bodyPr>
          <a:lstStyle>
            <a:lvl1pPr marL="347472" indent="-347472" algn="l">
              <a:spcBef>
                <a:spcPts val="360"/>
              </a:spcBef>
              <a:buFont typeface="Arial" panose="020B0604020202020204" pitchFamily="34" charset="0"/>
              <a:buChar char="•"/>
              <a:defRPr lang="fr-FR" sz="1500"/>
            </a:lvl1pPr>
          </a:lstStyle>
          <a:p>
            <a:pPr lvl="0" rtl="0"/>
            <a:r>
              <a:rPr lang="fr-FR"/>
              <a:t>Cliquez pour modifier les styles du texte du masque</a:t>
            </a:r>
          </a:p>
        </p:txBody>
      </p:sp>
      <p:sp>
        <p:nvSpPr>
          <p:cNvPr id="50" name="Espace réservé du texte 4">
            <a:extLst>
              <a:ext uri="{FF2B5EF4-FFF2-40B4-BE49-F238E27FC236}">
                <a16:creationId xmlns:a16="http://schemas.microsoft.com/office/drawing/2014/main" id="{0E3B57F3-1903-446F-D989-D6CA342D0861}"/>
              </a:ext>
            </a:extLst>
          </p:cNvPr>
          <p:cNvSpPr>
            <a:spLocks noGrp="1"/>
          </p:cNvSpPr>
          <p:nvPr>
            <p:ph type="body" sz="quarter" idx="17"/>
          </p:nvPr>
        </p:nvSpPr>
        <p:spPr>
          <a:xfrm>
            <a:off x="8092440" y="2743200"/>
            <a:ext cx="3328416" cy="3557016"/>
          </a:xfrm>
          <a:noFill/>
          <a:ln w="12700">
            <a:solidFill>
              <a:schemeClr val="accent4"/>
            </a:solidFill>
          </a:ln>
        </p:spPr>
        <p:txBody>
          <a:bodyPr tIns="685800" rtlCol="0" anchor="t">
            <a:noAutofit/>
          </a:bodyPr>
          <a:lstStyle>
            <a:lvl1pPr marL="0" indent="0" algn="ctr">
              <a:lnSpc>
                <a:spcPct val="100000"/>
              </a:lnSpc>
              <a:spcBef>
                <a:spcPts val="0"/>
              </a:spcBef>
              <a:buNone/>
              <a:defRPr lang="fr-FR" sz="1800" b="1" cap="all" spc="0" baseline="0">
                <a:solidFill>
                  <a:schemeClr val="accent6"/>
                </a:solidFill>
                <a:latin typeface="Arial" panose="020B0604020202020204" pitchFamily="34" charset="0"/>
                <a:cs typeface="Arial" panose="020B0604020202020204" pitchFamily="34" charset="0"/>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Cliquez pour modifier les styles du texte du masque</a:t>
            </a:r>
          </a:p>
        </p:txBody>
      </p:sp>
      <p:sp>
        <p:nvSpPr>
          <p:cNvPr id="65" name="Espace réservé d’image 62">
            <a:extLst>
              <a:ext uri="{FF2B5EF4-FFF2-40B4-BE49-F238E27FC236}">
                <a16:creationId xmlns:a16="http://schemas.microsoft.com/office/drawing/2014/main" id="{D5BF3A8A-72F1-392E-855B-5B36E244A7FD}"/>
              </a:ext>
            </a:extLst>
          </p:cNvPr>
          <p:cNvSpPr>
            <a:spLocks noGrp="1" noChangeAspect="1"/>
          </p:cNvSpPr>
          <p:nvPr>
            <p:ph type="pic" sz="quarter" idx="24"/>
          </p:nvPr>
        </p:nvSpPr>
        <p:spPr>
          <a:xfrm>
            <a:off x="9290304" y="2258568"/>
            <a:ext cx="932688" cy="932688"/>
          </a:xfrm>
          <a:prstGeom prst="ellipse">
            <a:avLst/>
          </a:prstGeom>
          <a:solidFill>
            <a:schemeClr val="accent4"/>
          </a:solidFill>
        </p:spPr>
        <p:txBody>
          <a:bodyPr lIns="0" tIns="0" rIns="0" bIns="0" rtlCol="0" anchor="ctr">
            <a:noAutofit/>
          </a:bodyPr>
          <a:lstStyle>
            <a:lvl1pPr marL="0" indent="0" algn="ctr">
              <a:buNone/>
              <a:defRPr lang="fr-FR" sz="900"/>
            </a:lvl1pPr>
          </a:lstStyle>
          <a:p>
            <a:pPr rtl="0"/>
            <a:r>
              <a:rPr lang="fr-FR"/>
              <a:t>Cliquez sur l'icône pour ajouter une image</a:t>
            </a:r>
            <a:endParaRPr lang="fr-FR" dirty="0"/>
          </a:p>
        </p:txBody>
      </p:sp>
      <p:sp>
        <p:nvSpPr>
          <p:cNvPr id="61" name="Espace réservé du texte 51">
            <a:extLst>
              <a:ext uri="{FF2B5EF4-FFF2-40B4-BE49-F238E27FC236}">
                <a16:creationId xmlns:a16="http://schemas.microsoft.com/office/drawing/2014/main" id="{2AED5DDC-3165-FA12-0310-E3545223E292}"/>
              </a:ext>
            </a:extLst>
          </p:cNvPr>
          <p:cNvSpPr>
            <a:spLocks noGrp="1"/>
          </p:cNvSpPr>
          <p:nvPr>
            <p:ph type="body" sz="quarter" idx="22"/>
          </p:nvPr>
        </p:nvSpPr>
        <p:spPr>
          <a:xfrm>
            <a:off x="8371332" y="3950208"/>
            <a:ext cx="2770632" cy="2206752"/>
          </a:xfrm>
          <a:noFill/>
        </p:spPr>
        <p:txBody>
          <a:bodyPr lIns="91440" rIns="91440" rtlCol="0" anchor="t">
            <a:noAutofit/>
          </a:bodyPr>
          <a:lstStyle>
            <a:lvl1pPr marL="347472" indent="-347472" algn="l">
              <a:spcBef>
                <a:spcPts val="360"/>
              </a:spcBef>
              <a:buFont typeface="Arial" panose="020B0604020202020204" pitchFamily="34" charset="0"/>
              <a:buChar char="•"/>
              <a:defRPr lang="fr-FR" sz="1500"/>
            </a:lvl1pPr>
          </a:lstStyle>
          <a:p>
            <a:pPr lvl="0" rtl="0"/>
            <a:r>
              <a:rPr lang="fr-FR"/>
              <a:t>Cliquez pour modifier les styles du texte du masque</a:t>
            </a:r>
          </a:p>
        </p:txBody>
      </p:sp>
    </p:spTree>
    <p:extLst>
      <p:ext uri="{BB962C8B-B14F-4D97-AF65-F5344CB8AC3E}">
        <p14:creationId xmlns:p14="http://schemas.microsoft.com/office/powerpoint/2010/main" val="1268954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ésumé">
    <p:spTree>
      <p:nvGrpSpPr>
        <p:cNvPr id="1" name=""/>
        <p:cNvGrpSpPr/>
        <p:nvPr/>
      </p:nvGrpSpPr>
      <p:grpSpPr>
        <a:xfrm>
          <a:off x="0" y="0"/>
          <a:ext cx="0" cy="0"/>
          <a:chOff x="0" y="0"/>
          <a:chExt cx="0" cy="0"/>
        </a:xfrm>
      </p:grpSpPr>
      <p:sp>
        <p:nvSpPr>
          <p:cNvPr id="24" name="Image 2" descr="preencoded.png">
            <a:extLst>
              <a:ext uri="{FF2B5EF4-FFF2-40B4-BE49-F238E27FC236}">
                <a16:creationId xmlns:a16="http://schemas.microsoft.com/office/drawing/2014/main" id="{ABC388A2-FFC7-1A87-02FB-C97B50161FD3}"/>
              </a:ext>
            </a:extLst>
          </p:cNvPr>
          <p:cNvSpPr/>
          <p:nvPr/>
        </p:nvSpPr>
        <p:spPr>
          <a:xfrm>
            <a:off x="8758238" y="-14287"/>
            <a:ext cx="3433763" cy="3452812"/>
          </a:xfrm>
          <a:custGeom>
            <a:avLst/>
            <a:gdLst>
              <a:gd name="connsiteX0" fmla="*/ 3433763 w 3433763"/>
              <a:gd name="connsiteY0" fmla="*/ 0 h 3452812"/>
              <a:gd name="connsiteX1" fmla="*/ 3433763 w 3433763"/>
              <a:gd name="connsiteY1" fmla="*/ 3452813 h 3452812"/>
              <a:gd name="connsiteX2" fmla="*/ 0 w 3433763"/>
              <a:gd name="connsiteY2" fmla="*/ 3452813 h 3452812"/>
              <a:gd name="connsiteX3" fmla="*/ 3433763 w 3433763"/>
              <a:gd name="connsiteY3" fmla="*/ 0 h 3452812"/>
            </a:gdLst>
            <a:ahLst/>
            <a:cxnLst>
              <a:cxn ang="0">
                <a:pos x="connsiteX0" y="connsiteY0"/>
              </a:cxn>
              <a:cxn ang="0">
                <a:pos x="connsiteX1" y="connsiteY1"/>
              </a:cxn>
              <a:cxn ang="0">
                <a:pos x="connsiteX2" y="connsiteY2"/>
              </a:cxn>
              <a:cxn ang="0">
                <a:pos x="connsiteX3" y="connsiteY3"/>
              </a:cxn>
            </a:cxnLst>
            <a:rect l="l" t="t" r="r" b="b"/>
            <a:pathLst>
              <a:path w="3433763" h="3452812">
                <a:moveTo>
                  <a:pt x="3433763" y="0"/>
                </a:moveTo>
                <a:lnTo>
                  <a:pt x="3433763" y="3452813"/>
                </a:lnTo>
                <a:lnTo>
                  <a:pt x="0" y="3452813"/>
                </a:lnTo>
                <a:cubicBezTo>
                  <a:pt x="0" y="1545912"/>
                  <a:pt x="1537383" y="0"/>
                  <a:pt x="3433763" y="0"/>
                </a:cubicBezTo>
                <a:close/>
              </a:path>
            </a:pathLst>
          </a:custGeom>
          <a:solidFill>
            <a:schemeClr val="accent1"/>
          </a:solidFill>
          <a:ln w="4756" cap="flat">
            <a:noFill/>
            <a:prstDash val="solid"/>
            <a:miter/>
          </a:ln>
        </p:spPr>
        <p:txBody>
          <a:bodyPr rtlCol="0" anchor="ctr"/>
          <a:lstStyle>
            <a:defPPr>
              <a:defRPr lang="fr-FR"/>
            </a:defPPr>
          </a:lstStyle>
          <a:p>
            <a:pPr rtl="0"/>
            <a:endParaRPr lang="fr-FR" dirty="0"/>
          </a:p>
        </p:txBody>
      </p:sp>
      <p:sp>
        <p:nvSpPr>
          <p:cNvPr id="25" name="Image 3" descr="preencoded.png">
            <a:extLst>
              <a:ext uri="{FF2B5EF4-FFF2-40B4-BE49-F238E27FC236}">
                <a16:creationId xmlns:a16="http://schemas.microsoft.com/office/drawing/2014/main" id="{D64C4994-B525-F4C0-B74F-D5E8296DFC43}"/>
              </a:ext>
            </a:extLst>
          </p:cNvPr>
          <p:cNvSpPr/>
          <p:nvPr/>
        </p:nvSpPr>
        <p:spPr>
          <a:xfrm>
            <a:off x="8758238" y="3438525"/>
            <a:ext cx="3433763" cy="3433762"/>
          </a:xfrm>
          <a:custGeom>
            <a:avLst/>
            <a:gdLst>
              <a:gd name="connsiteX0" fmla="*/ 0 w 3433763"/>
              <a:gd name="connsiteY0" fmla="*/ 0 h 3433762"/>
              <a:gd name="connsiteX1" fmla="*/ 3433763 w 3433763"/>
              <a:gd name="connsiteY1" fmla="*/ 0 h 3433762"/>
              <a:gd name="connsiteX2" fmla="*/ 3433763 w 3433763"/>
              <a:gd name="connsiteY2" fmla="*/ 3433763 h 3433762"/>
              <a:gd name="connsiteX3" fmla="*/ 0 w 3433763"/>
              <a:gd name="connsiteY3" fmla="*/ 0 h 3433762"/>
            </a:gdLst>
            <a:ahLst/>
            <a:cxnLst>
              <a:cxn ang="0">
                <a:pos x="connsiteX0" y="connsiteY0"/>
              </a:cxn>
              <a:cxn ang="0">
                <a:pos x="connsiteX1" y="connsiteY1"/>
              </a:cxn>
              <a:cxn ang="0">
                <a:pos x="connsiteX2" y="connsiteY2"/>
              </a:cxn>
              <a:cxn ang="0">
                <a:pos x="connsiteX3" y="connsiteY3"/>
              </a:cxn>
            </a:cxnLst>
            <a:rect l="l" t="t" r="r" b="b"/>
            <a:pathLst>
              <a:path w="3433763" h="3433762">
                <a:moveTo>
                  <a:pt x="0" y="0"/>
                </a:moveTo>
                <a:lnTo>
                  <a:pt x="3433763" y="0"/>
                </a:lnTo>
                <a:lnTo>
                  <a:pt x="3433763" y="3433763"/>
                </a:lnTo>
                <a:cubicBezTo>
                  <a:pt x="1537383" y="3433763"/>
                  <a:pt x="0" y="1896380"/>
                  <a:pt x="0" y="0"/>
                </a:cubicBezTo>
                <a:close/>
              </a:path>
            </a:pathLst>
          </a:custGeom>
          <a:solidFill>
            <a:schemeClr val="accent2"/>
          </a:solidFill>
          <a:ln w="4756" cap="flat">
            <a:noFill/>
            <a:prstDash val="solid"/>
            <a:miter/>
          </a:ln>
        </p:spPr>
        <p:txBody>
          <a:bodyPr rtlCol="0" anchor="ctr"/>
          <a:lstStyle>
            <a:defPPr>
              <a:defRPr lang="fr-FR"/>
            </a:defPPr>
          </a:lstStyle>
          <a:p>
            <a:pPr rtl="0"/>
            <a:endParaRPr lang="fr-FR" dirty="0"/>
          </a:p>
        </p:txBody>
      </p:sp>
      <p:sp>
        <p:nvSpPr>
          <p:cNvPr id="26" name="Image 4" descr="preencoded.png">
            <a:extLst>
              <a:ext uri="{FF2B5EF4-FFF2-40B4-BE49-F238E27FC236}">
                <a16:creationId xmlns:a16="http://schemas.microsoft.com/office/drawing/2014/main" id="{9019DA73-2516-F3D2-ECDB-620C90483DB3}"/>
              </a:ext>
            </a:extLst>
          </p:cNvPr>
          <p:cNvSpPr/>
          <p:nvPr/>
        </p:nvSpPr>
        <p:spPr>
          <a:xfrm flipV="1">
            <a:off x="9991725" y="1247775"/>
            <a:ext cx="2200275" cy="2181225"/>
          </a:xfrm>
          <a:custGeom>
            <a:avLst/>
            <a:gdLst>
              <a:gd name="connsiteX0" fmla="*/ 0 w 2200275"/>
              <a:gd name="connsiteY0" fmla="*/ 0 h 2181225"/>
              <a:gd name="connsiteX1" fmla="*/ 2200275 w 2200275"/>
              <a:gd name="connsiteY1" fmla="*/ 2181225 h 2181225"/>
              <a:gd name="connsiteX2" fmla="*/ 2200275 w 2200275"/>
              <a:gd name="connsiteY2" fmla="*/ 0 h 2181225"/>
              <a:gd name="connsiteX3" fmla="*/ 0 w 2200275"/>
              <a:gd name="connsiteY3" fmla="*/ 0 h 2181225"/>
            </a:gdLst>
            <a:ahLst/>
            <a:cxnLst>
              <a:cxn ang="0">
                <a:pos x="connsiteX0" y="connsiteY0"/>
              </a:cxn>
              <a:cxn ang="0">
                <a:pos x="connsiteX1" y="connsiteY1"/>
              </a:cxn>
              <a:cxn ang="0">
                <a:pos x="connsiteX2" y="connsiteY2"/>
              </a:cxn>
              <a:cxn ang="0">
                <a:pos x="connsiteX3" y="connsiteY3"/>
              </a:cxn>
            </a:cxnLst>
            <a:rect l="l" t="t" r="r" b="b"/>
            <a:pathLst>
              <a:path w="2200275" h="2181225">
                <a:moveTo>
                  <a:pt x="0" y="0"/>
                </a:moveTo>
                <a:cubicBezTo>
                  <a:pt x="0" y="1204689"/>
                  <a:pt x="985061" y="2181225"/>
                  <a:pt x="2200275" y="2181225"/>
                </a:cubicBezTo>
                <a:lnTo>
                  <a:pt x="2200275" y="0"/>
                </a:lnTo>
                <a:lnTo>
                  <a:pt x="0" y="0"/>
                </a:lnTo>
                <a:close/>
              </a:path>
            </a:pathLst>
          </a:custGeom>
          <a:solidFill>
            <a:schemeClr val="accent4"/>
          </a:solidFill>
          <a:ln w="4763" cap="flat">
            <a:noFill/>
            <a:prstDash val="solid"/>
            <a:miter/>
          </a:ln>
        </p:spPr>
        <p:txBody>
          <a:bodyPr rtlCol="0" anchor="ctr"/>
          <a:lstStyle>
            <a:defPPr>
              <a:defRPr lang="fr-FR"/>
            </a:defPPr>
          </a:lstStyle>
          <a:p>
            <a:pPr rtl="0"/>
            <a:endParaRPr lang="fr-FR" dirty="0"/>
          </a:p>
        </p:txBody>
      </p:sp>
      <p:sp>
        <p:nvSpPr>
          <p:cNvPr id="53" name="Image 7" descr="preencoded.png">
            <a:extLst>
              <a:ext uri="{FF2B5EF4-FFF2-40B4-BE49-F238E27FC236}">
                <a16:creationId xmlns:a16="http://schemas.microsoft.com/office/drawing/2014/main" id="{FEA70E9F-C506-413C-11EF-5915A2296643}"/>
              </a:ext>
            </a:extLst>
          </p:cNvPr>
          <p:cNvSpPr/>
          <p:nvPr/>
        </p:nvSpPr>
        <p:spPr>
          <a:xfrm flipV="1">
            <a:off x="-20086" y="4580051"/>
            <a:ext cx="2277948" cy="2277948"/>
          </a:xfrm>
          <a:custGeom>
            <a:avLst/>
            <a:gdLst>
              <a:gd name="connsiteX0" fmla="*/ 0 w 2277948"/>
              <a:gd name="connsiteY0" fmla="*/ 2277948 h 2277948"/>
              <a:gd name="connsiteX1" fmla="*/ 2277948 w 2277948"/>
              <a:gd name="connsiteY1" fmla="*/ 0 h 2277948"/>
              <a:gd name="connsiteX2" fmla="*/ 0 w 2277948"/>
              <a:gd name="connsiteY2" fmla="*/ 0 h 2277948"/>
              <a:gd name="connsiteX3" fmla="*/ 0 w 2277948"/>
              <a:gd name="connsiteY3" fmla="*/ 2277948 h 2277948"/>
            </a:gdLst>
            <a:ahLst/>
            <a:cxnLst>
              <a:cxn ang="0">
                <a:pos x="connsiteX0" y="connsiteY0"/>
              </a:cxn>
              <a:cxn ang="0">
                <a:pos x="connsiteX1" y="connsiteY1"/>
              </a:cxn>
              <a:cxn ang="0">
                <a:pos x="connsiteX2" y="connsiteY2"/>
              </a:cxn>
              <a:cxn ang="0">
                <a:pos x="connsiteX3" y="connsiteY3"/>
              </a:cxn>
            </a:cxnLst>
            <a:rect l="l" t="t" r="r" b="b"/>
            <a:pathLst>
              <a:path w="2277948" h="2277948">
                <a:moveTo>
                  <a:pt x="0" y="2277948"/>
                </a:moveTo>
                <a:cubicBezTo>
                  <a:pt x="1258034" y="2277948"/>
                  <a:pt x="2277948" y="1258034"/>
                  <a:pt x="2277948" y="0"/>
                </a:cubicBezTo>
                <a:lnTo>
                  <a:pt x="0" y="0"/>
                </a:lnTo>
                <a:lnTo>
                  <a:pt x="0" y="2277948"/>
                </a:lnTo>
                <a:close/>
              </a:path>
            </a:pathLst>
          </a:custGeom>
          <a:solidFill>
            <a:schemeClr val="accent4"/>
          </a:solidFill>
          <a:ln w="5083" cap="flat">
            <a:noFill/>
            <a:prstDash val="solid"/>
            <a:miter/>
          </a:ln>
        </p:spPr>
        <p:txBody>
          <a:bodyPr rtlCol="0" anchor="ctr"/>
          <a:lstStyle>
            <a:defPPr>
              <a:defRPr lang="fr-FR"/>
            </a:defPPr>
          </a:lstStyle>
          <a:p>
            <a:pPr rtl="0"/>
            <a:endParaRPr lang="fr-FR" dirty="0"/>
          </a:p>
        </p:txBody>
      </p:sp>
      <p:pic>
        <p:nvPicPr>
          <p:cNvPr id="21" name="Image 2" descr="preencoded.png">
            <a:extLst>
              <a:ext uri="{FF2B5EF4-FFF2-40B4-BE49-F238E27FC236}">
                <a16:creationId xmlns:a16="http://schemas.microsoft.com/office/drawing/2014/main" id="{A8B7F1F1-806C-8D65-7340-220A0C4653C8}"/>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9991886" y="3441269"/>
            <a:ext cx="2200114" cy="2200114"/>
          </a:xfrm>
          <a:prstGeom prst="rect">
            <a:avLst/>
          </a:prstGeom>
        </p:spPr>
      </p:pic>
      <p:sp>
        <p:nvSpPr>
          <p:cNvPr id="54" name="Image 2" descr="preencoded.png">
            <a:extLst>
              <a:ext uri="{FF2B5EF4-FFF2-40B4-BE49-F238E27FC236}">
                <a16:creationId xmlns:a16="http://schemas.microsoft.com/office/drawing/2014/main" id="{F19C81EC-0322-58A2-C455-6E2C84D1E6E8}"/>
              </a:ext>
            </a:extLst>
          </p:cNvPr>
          <p:cNvSpPr/>
          <p:nvPr/>
        </p:nvSpPr>
        <p:spPr>
          <a:xfrm>
            <a:off x="1707959" y="5667616"/>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defPPr>
              <a:defRPr lang="fr-FR"/>
            </a:defPPr>
          </a:lstStyle>
          <a:p>
            <a:pPr rtl="0"/>
            <a:endParaRPr lang="fr-FR" dirty="0"/>
          </a:p>
        </p:txBody>
      </p:sp>
      <p:sp>
        <p:nvSpPr>
          <p:cNvPr id="2" name="Titre 1"/>
          <p:cNvSpPr>
            <a:spLocks noGrp="1"/>
          </p:cNvSpPr>
          <p:nvPr>
            <p:ph type="title"/>
          </p:nvPr>
        </p:nvSpPr>
        <p:spPr>
          <a:xfrm>
            <a:off x="1508760" y="1883664"/>
            <a:ext cx="6766560" cy="768096"/>
          </a:xfrm>
        </p:spPr>
        <p:txBody>
          <a:bodyPr rtlCol="0">
            <a:noAutofit/>
          </a:bodyPr>
          <a:lstStyle>
            <a:lvl1pPr algn="l">
              <a:lnSpc>
                <a:spcPct val="100000"/>
              </a:lnSpc>
              <a:defRPr lang="fr-FR" b="1"/>
            </a:lvl1pPr>
          </a:lstStyle>
          <a:p>
            <a:pPr rtl="0"/>
            <a:r>
              <a:rPr lang="fr-FR"/>
              <a:t>Modifiez le style du titre</a:t>
            </a:r>
          </a:p>
        </p:txBody>
      </p:sp>
      <p:sp>
        <p:nvSpPr>
          <p:cNvPr id="3" name="Espace réservé du contenu 2"/>
          <p:cNvSpPr>
            <a:spLocks noGrp="1"/>
          </p:cNvSpPr>
          <p:nvPr>
            <p:ph idx="1"/>
          </p:nvPr>
        </p:nvSpPr>
        <p:spPr>
          <a:xfrm>
            <a:off x="1508760" y="2837688"/>
            <a:ext cx="5879592" cy="2700528"/>
          </a:xfrm>
        </p:spPr>
        <p:txBody>
          <a:bodyPr rtlCol="0">
            <a:noAutofit/>
          </a:bodyPr>
          <a:lstStyle>
            <a:lvl1pPr marL="0" indent="0">
              <a:buNone/>
              <a:defRPr lang="fr-FR" sz="1500"/>
            </a:lvl1pPr>
            <a:lvl2pPr>
              <a:defRPr lang="fr-FR" sz="1500"/>
            </a:lvl2pPr>
            <a:lvl3pPr>
              <a:defRPr lang="fr-FR" sz="1500"/>
            </a:lvl3pPr>
            <a:lvl4pPr>
              <a:defRPr lang="fr-FR" sz="1500"/>
            </a:lvl4pPr>
            <a:lvl5pPr>
              <a:defRPr lang="fr-FR" sz="15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 name="Espace réservé du numéro de diapositive 5"/>
          <p:cNvSpPr>
            <a:spLocks noGrp="1"/>
          </p:cNvSpPr>
          <p:nvPr>
            <p:ph type="sldNum" sz="quarter" idx="12"/>
          </p:nvPr>
        </p:nvSpPr>
        <p:spPr/>
        <p:txBody>
          <a:bodyPr rtlCol="0">
            <a:noAutofit/>
          </a:bodyPr>
          <a:lstStyle>
            <a:defPPr>
              <a:defRPr lang="fr-FR"/>
            </a:defPPr>
          </a:lstStyle>
          <a:p>
            <a:pPr rtl="0"/>
            <a:fld id="{48F63A3B-78C7-47BE-AE5E-E10140E04643}" type="slidenum">
              <a:rPr lang="fr-FR" dirty="0"/>
              <a:t>‹N°›</a:t>
            </a:fld>
            <a:endParaRPr lang="fr-FR" dirty="0"/>
          </a:p>
        </p:txBody>
      </p:sp>
      <p:sp>
        <p:nvSpPr>
          <p:cNvPr id="4" name="Espace réservé du pied de page 3">
            <a:extLst>
              <a:ext uri="{FF2B5EF4-FFF2-40B4-BE49-F238E27FC236}">
                <a16:creationId xmlns:a16="http://schemas.microsoft.com/office/drawing/2014/main" id="{E1F9FD95-086F-282B-820C-8CDAD4A6EEB6}"/>
              </a:ext>
            </a:extLst>
          </p:cNvPr>
          <p:cNvSpPr>
            <a:spLocks noGrp="1"/>
          </p:cNvSpPr>
          <p:nvPr>
            <p:ph type="ftr" sz="quarter" idx="13"/>
          </p:nvPr>
        </p:nvSpPr>
        <p:spPr/>
        <p:txBody>
          <a:bodyPr rtlCol="0"/>
          <a:lstStyle>
            <a:defPPr>
              <a:defRPr lang="fr-FR"/>
            </a:defPPr>
          </a:lstStyle>
          <a:p>
            <a:pPr rtl="0"/>
            <a:r>
              <a:rPr lang="fr-FR"/>
              <a:t>Titre de la présentation</a:t>
            </a:r>
            <a:endParaRPr lang="fr-FR" dirty="0"/>
          </a:p>
        </p:txBody>
      </p:sp>
    </p:spTree>
    <p:extLst>
      <p:ext uri="{BB962C8B-B14F-4D97-AF65-F5344CB8AC3E}">
        <p14:creationId xmlns:p14="http://schemas.microsoft.com/office/powerpoint/2010/main" val="4248485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ôture">
    <p:bg>
      <p:bgPr>
        <a:solidFill>
          <a:schemeClr val="accent6"/>
        </a:solidFill>
        <a:effectLst/>
      </p:bgPr>
    </p:bg>
    <p:spTree>
      <p:nvGrpSpPr>
        <p:cNvPr id="1" name=""/>
        <p:cNvGrpSpPr/>
        <p:nvPr/>
      </p:nvGrpSpPr>
      <p:grpSpPr>
        <a:xfrm>
          <a:off x="0" y="0"/>
          <a:ext cx="0" cy="0"/>
          <a:chOff x="0" y="0"/>
          <a:chExt cx="0" cy="0"/>
        </a:xfrm>
      </p:grpSpPr>
      <p:sp>
        <p:nvSpPr>
          <p:cNvPr id="13" name="Forme libre : Forme 12">
            <a:extLst>
              <a:ext uri="{FF2B5EF4-FFF2-40B4-BE49-F238E27FC236}">
                <a16:creationId xmlns:a16="http://schemas.microsoft.com/office/drawing/2014/main" id="{AEF1F750-031C-BDB7-BD7B-9CBE17406FDB}"/>
              </a:ext>
            </a:extLst>
          </p:cNvPr>
          <p:cNvSpPr/>
          <p:nvPr userDrawn="1"/>
        </p:nvSpPr>
        <p:spPr>
          <a:xfrm>
            <a:off x="0" y="0"/>
            <a:ext cx="8948738" cy="6858000"/>
          </a:xfrm>
          <a:custGeom>
            <a:avLst/>
            <a:gdLst>
              <a:gd name="connsiteX0" fmla="*/ 0 w 8948738"/>
              <a:gd name="connsiteY0" fmla="*/ 0 h 6858000"/>
              <a:gd name="connsiteX1" fmla="*/ 5932941 w 8948738"/>
              <a:gd name="connsiteY1" fmla="*/ 0 h 6858000"/>
              <a:gd name="connsiteX2" fmla="*/ 6047310 w 8948738"/>
              <a:gd name="connsiteY2" fmla="*/ 14613 h 6858000"/>
              <a:gd name="connsiteX3" fmla="*/ 8948738 w 8948738"/>
              <a:gd name="connsiteY3" fmla="*/ 3416480 h 6858000"/>
              <a:gd name="connsiteX4" fmla="*/ 5702202 w 8948738"/>
              <a:gd name="connsiteY4" fmla="*/ 6853523 h 6858000"/>
              <a:gd name="connsiteX5" fmla="*/ 5526113 w 8948738"/>
              <a:gd name="connsiteY5" fmla="*/ 6858000 h 6858000"/>
              <a:gd name="connsiteX6" fmla="*/ 0 w 894873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48738" h="6858000">
                <a:moveTo>
                  <a:pt x="0" y="0"/>
                </a:moveTo>
                <a:lnTo>
                  <a:pt x="5932941" y="0"/>
                </a:lnTo>
                <a:lnTo>
                  <a:pt x="6047310" y="14613"/>
                </a:lnTo>
                <a:cubicBezTo>
                  <a:pt x="7690210" y="267026"/>
                  <a:pt x="8948738" y="1693971"/>
                  <a:pt x="8948738" y="3416480"/>
                </a:cubicBezTo>
                <a:cubicBezTo>
                  <a:pt x="8948738" y="5257788"/>
                  <a:pt x="7510634" y="6761349"/>
                  <a:pt x="5702202" y="6853523"/>
                </a:cubicBezTo>
                <a:lnTo>
                  <a:pt x="5526113" y="6858000"/>
                </a:lnTo>
                <a:lnTo>
                  <a:pt x="0" y="6858000"/>
                </a:lnTo>
                <a:close/>
              </a:path>
            </a:pathLst>
          </a:custGeom>
          <a:solidFill>
            <a:schemeClr val="bg1"/>
          </a:solidFill>
          <a:ln w="47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19" name="Forme libre : Forme 18" descr="preencoded.png">
            <a:extLst>
              <a:ext uri="{FF2B5EF4-FFF2-40B4-BE49-F238E27FC236}">
                <a16:creationId xmlns:a16="http://schemas.microsoft.com/office/drawing/2014/main" id="{FEB515B5-2D9F-58E1-6E3C-CCBF105D891E}"/>
              </a:ext>
            </a:extLst>
          </p:cNvPr>
          <p:cNvSpPr/>
          <p:nvPr userDrawn="1"/>
        </p:nvSpPr>
        <p:spPr>
          <a:xfrm>
            <a:off x="7538626" y="13142"/>
            <a:ext cx="4653374" cy="6831717"/>
          </a:xfrm>
          <a:custGeom>
            <a:avLst/>
            <a:gdLst>
              <a:gd name="connsiteX0" fmla="*/ 3416476 w 4653374"/>
              <a:gd name="connsiteY0" fmla="*/ 0 h 6831717"/>
              <a:gd name="connsiteX1" fmla="*/ 4653374 w 4653374"/>
              <a:gd name="connsiteY1" fmla="*/ 0 h 6831717"/>
              <a:gd name="connsiteX2" fmla="*/ 4653374 w 4653374"/>
              <a:gd name="connsiteY2" fmla="*/ 6831717 h 6831717"/>
              <a:gd name="connsiteX3" fmla="*/ 3416476 w 4653374"/>
              <a:gd name="connsiteY3" fmla="*/ 6831717 h 6831717"/>
              <a:gd name="connsiteX4" fmla="*/ 0 w 4653374"/>
              <a:gd name="connsiteY4" fmla="*/ 3415863 h 6831717"/>
              <a:gd name="connsiteX5" fmla="*/ 3416476 w 4653374"/>
              <a:gd name="connsiteY5" fmla="*/ 0 h 6831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53374" h="6831717">
                <a:moveTo>
                  <a:pt x="3416476" y="0"/>
                </a:moveTo>
                <a:lnTo>
                  <a:pt x="4653374" y="0"/>
                </a:lnTo>
                <a:lnTo>
                  <a:pt x="4653374" y="6831717"/>
                </a:lnTo>
                <a:lnTo>
                  <a:pt x="3416476" y="6831717"/>
                </a:lnTo>
                <a:cubicBezTo>
                  <a:pt x="1529612" y="6831717"/>
                  <a:pt x="0" y="5302406"/>
                  <a:pt x="0" y="3415863"/>
                </a:cubicBezTo>
                <a:cubicBezTo>
                  <a:pt x="0" y="1529335"/>
                  <a:pt x="1529607" y="0"/>
                  <a:pt x="3416476" y="0"/>
                </a:cubicBezTo>
                <a:close/>
              </a:path>
            </a:pathLst>
          </a:custGeom>
          <a:solidFill>
            <a:schemeClr val="accent1"/>
          </a:solidFill>
          <a:ln w="4777" cap="flat">
            <a:noFill/>
            <a:prstDash val="solid"/>
            <a:miter/>
          </a:ln>
        </p:spPr>
        <p:txBody>
          <a:bodyPr rtlCol="0" anchor="ctr"/>
          <a:lstStyle>
            <a:defPPr>
              <a:defRPr lang="fr-FR"/>
            </a:defPPr>
          </a:lstStyle>
          <a:p>
            <a:pPr rtl="0"/>
            <a:endParaRPr lang="fr-FR" dirty="0"/>
          </a:p>
        </p:txBody>
      </p:sp>
      <p:pic>
        <p:nvPicPr>
          <p:cNvPr id="9" name="Image 2" descr="preencoded.png">
            <a:extLst>
              <a:ext uri="{FF2B5EF4-FFF2-40B4-BE49-F238E27FC236}">
                <a16:creationId xmlns:a16="http://schemas.microsoft.com/office/drawing/2014/main" id="{5CCFEDF9-5B69-87BA-8A33-35033DA4013F}"/>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8737234" y="-25041"/>
            <a:ext cx="3432191" cy="3432191"/>
          </a:xfrm>
          <a:prstGeom prst="rect">
            <a:avLst/>
          </a:prstGeom>
        </p:spPr>
      </p:pic>
      <p:sp>
        <p:nvSpPr>
          <p:cNvPr id="2" name="Titre 1"/>
          <p:cNvSpPr>
            <a:spLocks noGrp="1"/>
          </p:cNvSpPr>
          <p:nvPr>
            <p:ph type="ctrTitle"/>
          </p:nvPr>
        </p:nvSpPr>
        <p:spPr>
          <a:xfrm>
            <a:off x="1527048" y="1975104"/>
            <a:ext cx="4169664" cy="667512"/>
          </a:xfrm>
        </p:spPr>
        <p:txBody>
          <a:bodyPr tIns="0" rtlCol="0" anchor="ctr">
            <a:noAutofit/>
          </a:bodyPr>
          <a:lstStyle>
            <a:lvl1pPr algn="l">
              <a:defRPr lang="fr-FR" sz="4400"/>
            </a:lvl1pPr>
          </a:lstStyle>
          <a:p>
            <a:pPr rtl="0"/>
            <a:r>
              <a:rPr lang="fr-FR"/>
              <a:t>Modifiez le style du titre</a:t>
            </a:r>
          </a:p>
        </p:txBody>
      </p:sp>
      <p:sp>
        <p:nvSpPr>
          <p:cNvPr id="3" name="Sous-titre 2"/>
          <p:cNvSpPr>
            <a:spLocks noGrp="1"/>
          </p:cNvSpPr>
          <p:nvPr>
            <p:ph type="subTitle" idx="1"/>
          </p:nvPr>
        </p:nvSpPr>
        <p:spPr>
          <a:xfrm>
            <a:off x="1545336" y="2846832"/>
            <a:ext cx="4169664" cy="2176272"/>
          </a:xfrm>
        </p:spPr>
        <p:txBody>
          <a:bodyPr lIns="91440" tIns="0" rIns="91440" bIns="0" rtlCol="0">
            <a:noAutofit/>
          </a:bodyPr>
          <a:lstStyle>
            <a:lvl1pPr marL="0" indent="0" algn="l">
              <a:spcBef>
                <a:spcPts val="576"/>
              </a:spcBef>
              <a:buNone/>
              <a:defRPr lang="fr-FR" sz="2400"/>
            </a:lvl1pPr>
            <a:lvl2pPr marL="457200" indent="0" algn="ctr">
              <a:buNone/>
              <a:defRPr lang="fr-FR" sz="2000"/>
            </a:lvl2pPr>
            <a:lvl3pPr marL="914400" indent="0" algn="ctr">
              <a:buNone/>
              <a:defRPr lang="fr-FR" sz="1800"/>
            </a:lvl3pPr>
            <a:lvl4pPr marL="1371600" indent="0" algn="ctr">
              <a:buNone/>
              <a:defRPr lang="fr-FR" sz="1600"/>
            </a:lvl4pPr>
            <a:lvl5pPr marL="1828800" indent="0" algn="ctr">
              <a:buNone/>
              <a:defRPr lang="fr-FR" sz="1600"/>
            </a:lvl5pPr>
            <a:lvl6pPr marL="2286000" indent="0" algn="ctr">
              <a:buNone/>
              <a:defRPr lang="fr-FR" sz="1600"/>
            </a:lvl6pPr>
            <a:lvl7pPr marL="2743200" indent="0" algn="ctr">
              <a:buNone/>
              <a:defRPr lang="fr-FR" sz="1600"/>
            </a:lvl7pPr>
            <a:lvl8pPr marL="3200400" indent="0" algn="ctr">
              <a:buNone/>
              <a:defRPr lang="fr-FR" sz="1600"/>
            </a:lvl8pPr>
            <a:lvl9pPr marL="3657600" indent="0" algn="ctr">
              <a:buNone/>
              <a:defRPr lang="fr-FR" sz="1600"/>
            </a:lvl9pPr>
          </a:lstStyle>
          <a:p>
            <a:pPr rtl="0"/>
            <a:r>
              <a:rPr lang="fr-FR"/>
              <a:t>Modifiez le style des sous-titres du masque</a:t>
            </a:r>
          </a:p>
        </p:txBody>
      </p:sp>
    </p:spTree>
    <p:extLst>
      <p:ext uri="{BB962C8B-B14F-4D97-AF65-F5344CB8AC3E}">
        <p14:creationId xmlns:p14="http://schemas.microsoft.com/office/powerpoint/2010/main" val="2372898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9" name="Image 0" descr="preencoded.png">
            <a:extLst>
              <a:ext uri="{FF2B5EF4-FFF2-40B4-BE49-F238E27FC236}">
                <a16:creationId xmlns:a16="http://schemas.microsoft.com/office/drawing/2014/main" id="{8D5D10FF-3DE5-39CA-FA9A-29A09DC47BF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defPPr>
              <a:defRPr lang="fr-FR"/>
            </a:defPPr>
          </a:lstStyle>
          <a:p>
            <a:pPr rtl="0"/>
            <a:endParaRPr lang="fr-FR" dirty="0"/>
          </a:p>
        </p:txBody>
      </p:sp>
      <p:pic>
        <p:nvPicPr>
          <p:cNvPr id="11" name="Image 1" descr="preencoded.png">
            <a:extLst>
              <a:ext uri="{FF2B5EF4-FFF2-40B4-BE49-F238E27FC236}">
                <a16:creationId xmlns:a16="http://schemas.microsoft.com/office/drawing/2014/main" id="{BFA89E6A-8342-AE30-45E0-BC1DFE3276CC}"/>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13" name="Forme libre : Forme 12">
            <a:extLst>
              <a:ext uri="{FF2B5EF4-FFF2-40B4-BE49-F238E27FC236}">
                <a16:creationId xmlns:a16="http://schemas.microsoft.com/office/drawing/2014/main" id="{A08309FA-889A-E2F2-1EDA-F872245F5FDF}"/>
              </a:ext>
            </a:extLst>
          </p:cNvPr>
          <p:cNvSpPr/>
          <p:nvPr userDrawn="1"/>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defPPr>
              <a:defRPr lang="fr-FR"/>
            </a:defPPr>
          </a:lstStyle>
          <a:p>
            <a:pPr rtl="0"/>
            <a:endParaRPr lang="fr-FR" dirty="0"/>
          </a:p>
        </p:txBody>
      </p:sp>
      <p:sp>
        <p:nvSpPr>
          <p:cNvPr id="15" name="Image 5" descr="preencoded.png">
            <a:extLst>
              <a:ext uri="{FF2B5EF4-FFF2-40B4-BE49-F238E27FC236}">
                <a16:creationId xmlns:a16="http://schemas.microsoft.com/office/drawing/2014/main" id="{D9D7EB49-4BC9-040F-C4CC-5771C5FB312B}"/>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defPPr>
              <a:defRPr lang="fr-FR"/>
            </a:defPPr>
          </a:lstStyle>
          <a:p>
            <a:pPr rtl="0"/>
            <a:endParaRPr lang="fr-FR" dirty="0"/>
          </a:p>
        </p:txBody>
      </p:sp>
      <p:pic>
        <p:nvPicPr>
          <p:cNvPr id="17" name="Image 6" descr="preencoded.png">
            <a:extLst>
              <a:ext uri="{FF2B5EF4-FFF2-40B4-BE49-F238E27FC236}">
                <a16:creationId xmlns:a16="http://schemas.microsoft.com/office/drawing/2014/main" id="{3CE04498-C285-EFB8-340C-1A064078152B}"/>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6" name="Espace réservé du pied de page 5"/>
          <p:cNvSpPr>
            <a:spLocks noGrp="1"/>
          </p:cNvSpPr>
          <p:nvPr>
            <p:ph type="ftr" sz="quarter" idx="11"/>
          </p:nvPr>
        </p:nvSpPr>
        <p:spPr/>
        <p:txBody>
          <a:bodyPr rtlCol="0"/>
          <a:lstStyle>
            <a:defPPr>
              <a:defRPr lang="fr-FR"/>
            </a:defPPr>
          </a:lstStyle>
          <a:p>
            <a:pPr rtl="0"/>
            <a:r>
              <a:rPr lang="fr-FR"/>
              <a:t>Titre de la présentation</a:t>
            </a:r>
            <a:endParaRPr lang="fr-FR" dirty="0"/>
          </a:p>
        </p:txBody>
      </p:sp>
      <p:sp>
        <p:nvSpPr>
          <p:cNvPr id="7" name="Espace réservé du numéro de diapositive 6"/>
          <p:cNvSpPr>
            <a:spLocks noGrp="1"/>
          </p:cNvSpPr>
          <p:nvPr>
            <p:ph type="sldNum" sz="quarter" idx="12"/>
          </p:nvPr>
        </p:nvSpPr>
        <p:spPr/>
        <p:txBody>
          <a:bodyPr rtlCol="0"/>
          <a:lstStyle>
            <a:defPPr>
              <a:defRPr lang="fr-FR"/>
            </a:defPPr>
          </a:lstStyle>
          <a:p>
            <a:pPr rtl="0"/>
            <a:fld id="{48F63A3B-78C7-47BE-AE5E-E10140E04643}" type="slidenum">
              <a:rPr lang="fr-FR" dirty="0"/>
              <a:t>‹N°›</a:t>
            </a:fld>
            <a:endParaRPr lang="fr-FR" dirty="0"/>
          </a:p>
        </p:txBody>
      </p:sp>
      <p:sp>
        <p:nvSpPr>
          <p:cNvPr id="18" name="Titre 19">
            <a:extLst>
              <a:ext uri="{FF2B5EF4-FFF2-40B4-BE49-F238E27FC236}">
                <a16:creationId xmlns:a16="http://schemas.microsoft.com/office/drawing/2014/main" id="{9CBE0ADC-7FA0-F7E3-96EF-BBACB6A9076E}"/>
              </a:ext>
            </a:extLst>
          </p:cNvPr>
          <p:cNvSpPr>
            <a:spLocks noGrp="1"/>
          </p:cNvSpPr>
          <p:nvPr>
            <p:ph type="title"/>
          </p:nvPr>
        </p:nvSpPr>
        <p:spPr>
          <a:xfrm>
            <a:off x="3986784" y="1243584"/>
            <a:ext cx="8165592" cy="768096"/>
          </a:xfrm>
        </p:spPr>
        <p:txBody>
          <a:bodyPr rtlCol="0">
            <a:noAutofit/>
          </a:bodyPr>
          <a:lstStyle>
            <a:lvl1pPr algn="l">
              <a:lnSpc>
                <a:spcPct val="100000"/>
              </a:lnSpc>
              <a:defRPr lang="fr-FR"/>
            </a:lvl1pPr>
          </a:lstStyle>
          <a:p>
            <a:pPr rtl="0"/>
            <a:r>
              <a:rPr lang="fr-FR"/>
              <a:t>Modifiez le style du titre</a:t>
            </a:r>
          </a:p>
        </p:txBody>
      </p:sp>
      <p:sp>
        <p:nvSpPr>
          <p:cNvPr id="19" name="Espace réservé du contenu 3">
            <a:extLst>
              <a:ext uri="{FF2B5EF4-FFF2-40B4-BE49-F238E27FC236}">
                <a16:creationId xmlns:a16="http://schemas.microsoft.com/office/drawing/2014/main" id="{0F9C0517-D83A-CC55-35B8-B2F990C96D30}"/>
              </a:ext>
            </a:extLst>
          </p:cNvPr>
          <p:cNvSpPr>
            <a:spLocks noGrp="1"/>
          </p:cNvSpPr>
          <p:nvPr>
            <p:ph sz="half" idx="2"/>
          </p:nvPr>
        </p:nvSpPr>
        <p:spPr>
          <a:xfrm>
            <a:off x="3685032" y="2255520"/>
            <a:ext cx="3741928" cy="4306380"/>
          </a:xfrm>
        </p:spPr>
        <p:txBody>
          <a:bodyPr lIns="45720" rIns="45720" bIns="45720" rtlCol="0">
            <a:noAutofit/>
          </a:bodyPr>
          <a:lstStyle>
            <a:lvl1pPr>
              <a:defRPr lang="fr-FR" sz="1500"/>
            </a:lvl1pPr>
            <a:lvl2pPr>
              <a:defRPr lang="fr-FR" sz="1300"/>
            </a:lvl2pPr>
            <a:lvl3pPr>
              <a:defRPr lang="fr-FR" sz="1200"/>
            </a:lvl3pPr>
            <a:lvl4pPr>
              <a:defRPr lang="fr-FR" sz="1200"/>
            </a:lvl4pPr>
            <a:lvl5pPr>
              <a:defRPr lang="fr-FR" sz="12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20" name="Espace réservé du contenu 5">
            <a:extLst>
              <a:ext uri="{FF2B5EF4-FFF2-40B4-BE49-F238E27FC236}">
                <a16:creationId xmlns:a16="http://schemas.microsoft.com/office/drawing/2014/main" id="{CF8BFBBE-0EAE-B647-2648-A5FB0094BF6B}"/>
              </a:ext>
            </a:extLst>
          </p:cNvPr>
          <p:cNvSpPr>
            <a:spLocks noGrp="1"/>
          </p:cNvSpPr>
          <p:nvPr>
            <p:ph sz="quarter" idx="4"/>
          </p:nvPr>
        </p:nvSpPr>
        <p:spPr>
          <a:xfrm>
            <a:off x="7754112" y="2255520"/>
            <a:ext cx="3741928" cy="4306380"/>
          </a:xfrm>
        </p:spPr>
        <p:txBody>
          <a:bodyPr lIns="45720" rIns="45720" bIns="45720" rtlCol="0">
            <a:noAutofit/>
          </a:bodyPr>
          <a:lstStyle>
            <a:lvl1pPr>
              <a:defRPr lang="fr-FR" sz="1500"/>
            </a:lvl1pPr>
            <a:lvl2pPr>
              <a:defRPr lang="fr-FR" sz="1300"/>
            </a:lvl2pPr>
            <a:lvl3pPr>
              <a:defRPr lang="fr-FR" sz="1200"/>
            </a:lvl3pPr>
            <a:lvl4pPr>
              <a:defRPr lang="fr-FR" sz="1200"/>
            </a:lvl4pPr>
            <a:lvl5pPr>
              <a:defRPr lang="fr-FR" sz="12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Tree>
    <p:extLst>
      <p:ext uri="{BB962C8B-B14F-4D97-AF65-F5344CB8AC3E}">
        <p14:creationId xmlns:p14="http://schemas.microsoft.com/office/powerpoint/2010/main" val="4250832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7" name="Forme libre : Forme 6">
            <a:extLst>
              <a:ext uri="{FF2B5EF4-FFF2-40B4-BE49-F238E27FC236}">
                <a16:creationId xmlns:a16="http://schemas.microsoft.com/office/drawing/2014/main" id="{2C6B5F91-ABF5-D0B6-E43F-40CEDC3A6DF8}"/>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9" name="Forme libre : Forme 8">
            <a:extLst>
              <a:ext uri="{FF2B5EF4-FFF2-40B4-BE49-F238E27FC236}">
                <a16:creationId xmlns:a16="http://schemas.microsoft.com/office/drawing/2014/main" id="{A52D64F1-27B6-A1E5-4F44-A6029FAB307B}"/>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2" name="Titre 1"/>
          <p:cNvSpPr>
            <a:spLocks noGrp="1"/>
          </p:cNvSpPr>
          <p:nvPr>
            <p:ph type="title"/>
          </p:nvPr>
        </p:nvSpPr>
        <p:spPr/>
        <p:txBody>
          <a:bodyPr rtlCol="0"/>
          <a:lstStyle>
            <a:defPPr>
              <a:defRPr lang="fr-FR"/>
            </a:defPPr>
          </a:lstStyle>
          <a:p>
            <a:pPr rtl="0"/>
            <a:r>
              <a:rPr lang="fr-FR"/>
              <a:t>Modifiez le style du titre</a:t>
            </a:r>
            <a:endParaRPr lang="fr-FR" dirty="0"/>
          </a:p>
        </p:txBody>
      </p:sp>
      <p:sp>
        <p:nvSpPr>
          <p:cNvPr id="4" name="Espace réservé du pied de page 3"/>
          <p:cNvSpPr>
            <a:spLocks noGrp="1"/>
          </p:cNvSpPr>
          <p:nvPr>
            <p:ph type="ftr" sz="quarter" idx="11"/>
          </p:nvPr>
        </p:nvSpPr>
        <p:spPr/>
        <p:txBody>
          <a:bodyPr rtlCol="0"/>
          <a:lstStyle>
            <a:defPPr>
              <a:defRPr lang="fr-FR"/>
            </a:defPPr>
          </a:lstStyle>
          <a:p>
            <a:pPr rtl="0"/>
            <a:r>
              <a:rPr lang="fr-FR"/>
              <a:t>Titre de la présentation</a:t>
            </a:r>
            <a:endParaRPr lang="fr-FR" dirty="0"/>
          </a:p>
        </p:txBody>
      </p:sp>
      <p:sp>
        <p:nvSpPr>
          <p:cNvPr id="5" name="Espace réservé du numéro de diapositive 4"/>
          <p:cNvSpPr>
            <a:spLocks noGrp="1"/>
          </p:cNvSpPr>
          <p:nvPr>
            <p:ph type="sldNum" sz="quarter" idx="12"/>
          </p:nvPr>
        </p:nvSpPr>
        <p:spPr/>
        <p:txBody>
          <a:bodyPr rtlCol="0"/>
          <a:lstStyle>
            <a:defPPr>
              <a:defRPr lang="fr-FR"/>
            </a:defPPr>
          </a:lstStyle>
          <a:p>
            <a:pPr rtl="0"/>
            <a:fld id="{48F63A3B-78C7-47BE-AE5E-E10140E04643}" type="slidenum">
              <a:rPr lang="fr-FR" dirty="0"/>
              <a:t>‹N°›</a:t>
            </a:fld>
            <a:endParaRPr lang="fr-FR" dirty="0"/>
          </a:p>
        </p:txBody>
      </p:sp>
    </p:spTree>
    <p:extLst>
      <p:ext uri="{BB962C8B-B14F-4D97-AF65-F5344CB8AC3E}">
        <p14:creationId xmlns:p14="http://schemas.microsoft.com/office/powerpoint/2010/main" val="2071868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6" name="Forme libre : Forme 5">
            <a:extLst>
              <a:ext uri="{FF2B5EF4-FFF2-40B4-BE49-F238E27FC236}">
                <a16:creationId xmlns:a16="http://schemas.microsoft.com/office/drawing/2014/main" id="{A626DE4B-D4E5-B36A-89FA-7C0E87AFC31D}"/>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8" name="Forme libre : Forme 7">
            <a:extLst>
              <a:ext uri="{FF2B5EF4-FFF2-40B4-BE49-F238E27FC236}">
                <a16:creationId xmlns:a16="http://schemas.microsoft.com/office/drawing/2014/main" id="{95243571-BE64-3777-F992-88FC43A60537}"/>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3" name="Espace réservé du pied de page 2"/>
          <p:cNvSpPr>
            <a:spLocks noGrp="1"/>
          </p:cNvSpPr>
          <p:nvPr>
            <p:ph type="ftr" sz="quarter" idx="11"/>
          </p:nvPr>
        </p:nvSpPr>
        <p:spPr/>
        <p:txBody>
          <a:bodyPr rtlCol="0"/>
          <a:lstStyle>
            <a:defPPr>
              <a:defRPr lang="fr-FR"/>
            </a:defPPr>
          </a:lstStyle>
          <a:p>
            <a:pPr rtl="0"/>
            <a:r>
              <a:rPr lang="fr-FR"/>
              <a:t>Titre de la présentation</a:t>
            </a:r>
            <a:endParaRPr lang="fr-FR" dirty="0"/>
          </a:p>
        </p:txBody>
      </p:sp>
      <p:sp>
        <p:nvSpPr>
          <p:cNvPr id="4" name="Espace réservé du numéro de diapositive 3"/>
          <p:cNvSpPr>
            <a:spLocks noGrp="1"/>
          </p:cNvSpPr>
          <p:nvPr>
            <p:ph type="sldNum" sz="quarter" idx="12"/>
          </p:nvPr>
        </p:nvSpPr>
        <p:spPr/>
        <p:txBody>
          <a:bodyPr rtlCol="0"/>
          <a:lstStyle>
            <a:defPPr>
              <a:defRPr lang="fr-FR"/>
            </a:defPPr>
          </a:lstStyle>
          <a:p>
            <a:pPr rtl="0"/>
            <a:fld id="{48F63A3B-78C7-47BE-AE5E-E10140E04643}" type="slidenum">
              <a:rPr lang="fr-FR" dirty="0"/>
              <a:t>‹N°›</a:t>
            </a:fld>
            <a:endParaRPr lang="fr-FR" dirty="0"/>
          </a:p>
        </p:txBody>
      </p:sp>
    </p:spTree>
    <p:extLst>
      <p:ext uri="{BB962C8B-B14F-4D97-AF65-F5344CB8AC3E}">
        <p14:creationId xmlns:p14="http://schemas.microsoft.com/office/powerpoint/2010/main" val="1581182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1" name="Forme libre : Forme 10">
            <a:extLst>
              <a:ext uri="{FF2B5EF4-FFF2-40B4-BE49-F238E27FC236}">
                <a16:creationId xmlns:a16="http://schemas.microsoft.com/office/drawing/2014/main" id="{ADFAE2CB-0EAD-E788-FCB7-FB12F6939199}"/>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2" name="Titre 1"/>
          <p:cNvSpPr>
            <a:spLocks noGrp="1"/>
          </p:cNvSpPr>
          <p:nvPr>
            <p:ph type="title"/>
          </p:nvPr>
        </p:nvSpPr>
        <p:spPr>
          <a:xfrm>
            <a:off x="839788" y="457200"/>
            <a:ext cx="3932237" cy="1600200"/>
          </a:xfrm>
        </p:spPr>
        <p:txBody>
          <a:bodyPr rtlCol="0" anchor="b"/>
          <a:lstStyle>
            <a:lvl1pPr>
              <a:defRPr lang="fr-FR" sz="3200"/>
            </a:lvl1pPr>
          </a:lstStyle>
          <a:p>
            <a:pPr rtl="0"/>
            <a:r>
              <a:rPr lang="fr-FR"/>
              <a:t>Modifiez le style du titre</a:t>
            </a:r>
            <a:endParaRPr lang="fr-FR" dirty="0"/>
          </a:p>
        </p:txBody>
      </p:sp>
      <p:sp>
        <p:nvSpPr>
          <p:cNvPr id="3" name="Espace réservé du contenu 2"/>
          <p:cNvSpPr>
            <a:spLocks noGrp="1"/>
          </p:cNvSpPr>
          <p:nvPr>
            <p:ph idx="1"/>
          </p:nvPr>
        </p:nvSpPr>
        <p:spPr>
          <a:xfrm>
            <a:off x="5183188" y="987425"/>
            <a:ext cx="6172200" cy="4873625"/>
          </a:xfrm>
        </p:spPr>
        <p:txBody>
          <a:bodyPr rtlCol="0"/>
          <a:lstStyle>
            <a:lvl1pPr>
              <a:defRPr lang="fr-FR" sz="3200"/>
            </a:lvl1pPr>
            <a:lvl2pPr>
              <a:defRPr lang="fr-FR" sz="2800"/>
            </a:lvl2pPr>
            <a:lvl3pPr>
              <a:defRPr lang="fr-FR" sz="2400"/>
            </a:lvl3pPr>
            <a:lvl4pPr>
              <a:defRPr lang="fr-FR" sz="2000"/>
            </a:lvl4pPr>
            <a:lvl5pPr>
              <a:defRPr lang="fr-FR" sz="2000"/>
            </a:lvl5pPr>
            <a:lvl6pPr>
              <a:defRPr lang="fr-FR" sz="2000"/>
            </a:lvl6pPr>
            <a:lvl7pPr>
              <a:defRPr lang="fr-FR" sz="2000"/>
            </a:lvl7pPr>
            <a:lvl8pPr>
              <a:defRPr lang="fr-FR" sz="2000"/>
            </a:lvl8pPr>
            <a:lvl9pPr>
              <a:defRPr lang="fr-FR" sz="200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4" name="Espace réservé du texte 3"/>
          <p:cNvSpPr>
            <a:spLocks noGrp="1"/>
          </p:cNvSpPr>
          <p:nvPr>
            <p:ph type="body" sz="half" idx="2"/>
          </p:nvPr>
        </p:nvSpPr>
        <p:spPr>
          <a:xfrm>
            <a:off x="839788" y="2057400"/>
            <a:ext cx="3932237" cy="3811588"/>
          </a:xfrm>
        </p:spPr>
        <p:txBody>
          <a:bodyPr rtlCol="0"/>
          <a:lstStyle>
            <a:lvl1pPr marL="0" indent="0">
              <a:buNone/>
              <a:defRPr lang="fr-FR" sz="1600"/>
            </a:lvl1pPr>
            <a:lvl2pPr marL="457200" indent="0">
              <a:buNone/>
              <a:defRPr lang="fr-FR" sz="1400"/>
            </a:lvl2pPr>
            <a:lvl3pPr marL="914400" indent="0">
              <a:buNone/>
              <a:defRPr lang="fr-FR" sz="1200"/>
            </a:lvl3pPr>
            <a:lvl4pPr marL="1371600" indent="0">
              <a:buNone/>
              <a:defRPr lang="fr-FR" sz="1000"/>
            </a:lvl4pPr>
            <a:lvl5pPr marL="1828800" indent="0">
              <a:buNone/>
              <a:defRPr lang="fr-FR" sz="1000"/>
            </a:lvl5pPr>
            <a:lvl6pPr marL="2286000" indent="0">
              <a:buNone/>
              <a:defRPr lang="fr-FR" sz="1000"/>
            </a:lvl6pPr>
            <a:lvl7pPr marL="2743200" indent="0">
              <a:buNone/>
              <a:defRPr lang="fr-FR" sz="1000"/>
            </a:lvl7pPr>
            <a:lvl8pPr marL="3200400" indent="0">
              <a:buNone/>
              <a:defRPr lang="fr-FR" sz="1000"/>
            </a:lvl8pPr>
            <a:lvl9pPr marL="3657600" indent="0">
              <a:buNone/>
              <a:defRPr lang="fr-FR" sz="1000"/>
            </a:lvl9pPr>
          </a:lstStyle>
          <a:p>
            <a:pPr lvl="0" rtl="0"/>
            <a:r>
              <a:rPr lang="fr-FR"/>
              <a:t>Cliquez pour modifier les styles du texte du masque</a:t>
            </a:r>
          </a:p>
        </p:txBody>
      </p:sp>
      <p:sp>
        <p:nvSpPr>
          <p:cNvPr id="6" name="Espace réservé du pied de page 5"/>
          <p:cNvSpPr>
            <a:spLocks noGrp="1"/>
          </p:cNvSpPr>
          <p:nvPr>
            <p:ph type="ftr" sz="quarter" idx="11"/>
          </p:nvPr>
        </p:nvSpPr>
        <p:spPr/>
        <p:txBody>
          <a:bodyPr rtlCol="0"/>
          <a:lstStyle>
            <a:defPPr>
              <a:defRPr lang="fr-FR"/>
            </a:defPPr>
          </a:lstStyle>
          <a:p>
            <a:pPr rtl="0"/>
            <a:r>
              <a:rPr lang="fr-FR"/>
              <a:t>Titre de la présentation</a:t>
            </a:r>
            <a:endParaRPr lang="fr-FR" dirty="0"/>
          </a:p>
        </p:txBody>
      </p:sp>
      <p:sp>
        <p:nvSpPr>
          <p:cNvPr id="7" name="Espace réservé du numéro de diapositive 6"/>
          <p:cNvSpPr>
            <a:spLocks noGrp="1"/>
          </p:cNvSpPr>
          <p:nvPr>
            <p:ph type="sldNum" sz="quarter" idx="12"/>
          </p:nvPr>
        </p:nvSpPr>
        <p:spPr/>
        <p:txBody>
          <a:bodyPr rtlCol="0"/>
          <a:lstStyle>
            <a:defPPr>
              <a:defRPr lang="fr-FR"/>
            </a:defPPr>
          </a:lstStyle>
          <a:p>
            <a:pPr rtl="0"/>
            <a:fld id="{48F63A3B-78C7-47BE-AE5E-E10140E04643}" type="slidenum">
              <a:rPr lang="fr-FR" dirty="0"/>
              <a:t>‹N°›</a:t>
            </a:fld>
            <a:endParaRPr lang="fr-FR" dirty="0"/>
          </a:p>
        </p:txBody>
      </p:sp>
    </p:spTree>
    <p:extLst>
      <p:ext uri="{BB962C8B-B14F-4D97-AF65-F5344CB8AC3E}">
        <p14:creationId xmlns:p14="http://schemas.microsoft.com/office/powerpoint/2010/main" val="274500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e 5">
            <a:extLst>
              <a:ext uri="{FF2B5EF4-FFF2-40B4-BE49-F238E27FC236}">
                <a16:creationId xmlns:a16="http://schemas.microsoft.com/office/drawing/2014/main" id="{75923D9E-9381-3D11-B31A-1BF5C97F35B0}"/>
              </a:ext>
            </a:extLst>
          </p:cNvPr>
          <p:cNvGrpSpPr/>
          <p:nvPr userDrawn="1"/>
        </p:nvGrpSpPr>
        <p:grpSpPr>
          <a:xfrm>
            <a:off x="6452303" y="3405019"/>
            <a:ext cx="5739697" cy="3467971"/>
            <a:chOff x="5009037" y="2525712"/>
            <a:chExt cx="7170193" cy="4332288"/>
          </a:xfrm>
        </p:grpSpPr>
        <p:sp>
          <p:nvSpPr>
            <p:cNvPr id="7" name="Forme libre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rtl="0"/>
              <a:endParaRPr lang="fr-FR" dirty="0"/>
            </a:p>
          </p:txBody>
        </p:sp>
        <p:sp>
          <p:nvSpPr>
            <p:cNvPr id="8" name="Forme libre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rtl="0"/>
              <a:endParaRPr lang="fr-FR" dirty="0"/>
            </a:p>
          </p:txBody>
        </p:sp>
      </p:grpSp>
      <p:grpSp>
        <p:nvGrpSpPr>
          <p:cNvPr id="9" name="Groupe 8">
            <a:extLst>
              <a:ext uri="{FF2B5EF4-FFF2-40B4-BE49-F238E27FC236}">
                <a16:creationId xmlns:a16="http://schemas.microsoft.com/office/drawing/2014/main" id="{0F297964-0B81-31DC-6D6D-1414832238B1}"/>
              </a:ext>
            </a:extLst>
          </p:cNvPr>
          <p:cNvGrpSpPr/>
          <p:nvPr userDrawn="1"/>
        </p:nvGrpSpPr>
        <p:grpSpPr>
          <a:xfrm flipH="1" flipV="1">
            <a:off x="6465610" y="0"/>
            <a:ext cx="5739697" cy="3467971"/>
            <a:chOff x="5183405" y="2678112"/>
            <a:chExt cx="7170193" cy="4332288"/>
          </a:xfrm>
        </p:grpSpPr>
        <p:sp>
          <p:nvSpPr>
            <p:cNvPr id="10" name="Forme libre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rtl="0"/>
              <a:endParaRPr lang="fr-FR" dirty="0"/>
            </a:p>
          </p:txBody>
        </p:sp>
        <p:sp>
          <p:nvSpPr>
            <p:cNvPr id="11" name="Forme libre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rtl="0"/>
              <a:endParaRPr lang="fr-FR" dirty="0"/>
            </a:p>
          </p:txBody>
        </p:sp>
      </p:grpSp>
      <p:sp>
        <p:nvSpPr>
          <p:cNvPr id="14" name="Image 2" descr="preencoded.png">
            <a:extLst>
              <a:ext uri="{FF2B5EF4-FFF2-40B4-BE49-F238E27FC236}">
                <a16:creationId xmlns:a16="http://schemas.microsoft.com/office/drawing/2014/main" id="{EFFAEAD9-58A9-096B-C6D0-58F7AD08EB20}"/>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defPPr>
              <a:defRPr lang="fr-FR"/>
            </a:defPPr>
          </a:lstStyle>
          <a:p>
            <a:pPr rtl="0"/>
            <a:endParaRPr lang="fr-FR" dirty="0"/>
          </a:p>
        </p:txBody>
      </p:sp>
      <p:sp>
        <p:nvSpPr>
          <p:cNvPr id="2" name="Titre 1">
            <a:extLst>
              <a:ext uri="{FF2B5EF4-FFF2-40B4-BE49-F238E27FC236}">
                <a16:creationId xmlns:a16="http://schemas.microsoft.com/office/drawing/2014/main" id="{9A1CFBBA-B680-A6A7-3C4B-5FEAC4253283}"/>
              </a:ext>
            </a:extLst>
          </p:cNvPr>
          <p:cNvSpPr>
            <a:spLocks noGrp="1"/>
          </p:cNvSpPr>
          <p:nvPr>
            <p:ph type="title"/>
          </p:nvPr>
        </p:nvSpPr>
        <p:spPr>
          <a:xfrm>
            <a:off x="1499616" y="1901952"/>
            <a:ext cx="5693664" cy="768096"/>
          </a:xfrm>
        </p:spPr>
        <p:txBody>
          <a:bodyPr rtlCol="0">
            <a:noAutofit/>
          </a:bodyPr>
          <a:lstStyle>
            <a:lvl1pPr algn="l">
              <a:lnSpc>
                <a:spcPct val="100000"/>
              </a:lnSpc>
              <a:defRPr lang="fr-FR"/>
            </a:lvl1pPr>
          </a:lstStyle>
          <a:p>
            <a:pPr rtl="0"/>
            <a:r>
              <a:rPr lang="fr-FR"/>
              <a:t>Modifiez le style du titre</a:t>
            </a:r>
          </a:p>
        </p:txBody>
      </p:sp>
      <p:sp>
        <p:nvSpPr>
          <p:cNvPr id="13" name="Espace réservé du contenu 2">
            <a:extLst>
              <a:ext uri="{FF2B5EF4-FFF2-40B4-BE49-F238E27FC236}">
                <a16:creationId xmlns:a16="http://schemas.microsoft.com/office/drawing/2014/main" id="{72386C43-DD10-E892-08AD-D6F4AE9617DD}"/>
              </a:ext>
            </a:extLst>
          </p:cNvPr>
          <p:cNvSpPr>
            <a:spLocks noGrp="1"/>
          </p:cNvSpPr>
          <p:nvPr>
            <p:ph idx="1"/>
          </p:nvPr>
        </p:nvSpPr>
        <p:spPr>
          <a:xfrm>
            <a:off x="1499616" y="2770632"/>
            <a:ext cx="5693664" cy="3122168"/>
          </a:xfrm>
        </p:spPr>
        <p:txBody>
          <a:bodyPr rtlCol="0">
            <a:noAutofit/>
          </a:bodyPr>
          <a:lstStyle>
            <a:lvl1pPr marL="0" indent="0">
              <a:lnSpc>
                <a:spcPct val="150000"/>
              </a:lnSpc>
              <a:spcBef>
                <a:spcPts val="0"/>
              </a:spcBef>
              <a:buNone/>
              <a:defRPr lang="fr-FR" sz="2400"/>
            </a:lvl1pPr>
            <a:lvl2pPr marL="347472">
              <a:lnSpc>
                <a:spcPct val="150000"/>
              </a:lnSpc>
              <a:spcBef>
                <a:spcPts val="0"/>
              </a:spcBef>
              <a:defRPr lang="fr-FR" sz="2000"/>
            </a:lvl2pPr>
            <a:lvl3pPr marL="685800">
              <a:lnSpc>
                <a:spcPct val="150000"/>
              </a:lnSpc>
              <a:spcBef>
                <a:spcPts val="0"/>
              </a:spcBef>
              <a:defRPr lang="fr-FR" sz="1800"/>
            </a:lvl3pPr>
          </a:lstStyle>
          <a:p>
            <a:pPr lvl="0" rtl="0"/>
            <a:r>
              <a:rPr lang="fr-FR"/>
              <a:t>Cliquez pour modifier les styles du texte du masque</a:t>
            </a:r>
          </a:p>
          <a:p>
            <a:pPr lvl="1" rtl="0"/>
            <a:r>
              <a:rPr lang="fr-FR"/>
              <a:t>Deuxième niveau</a:t>
            </a:r>
          </a:p>
          <a:p>
            <a:pPr lvl="2" rtl="0"/>
            <a:r>
              <a:rPr lang="fr-FR"/>
              <a:t>Troisième niveau</a:t>
            </a:r>
          </a:p>
        </p:txBody>
      </p:sp>
    </p:spTree>
    <p:extLst>
      <p:ext uri="{BB962C8B-B14F-4D97-AF65-F5344CB8AC3E}">
        <p14:creationId xmlns:p14="http://schemas.microsoft.com/office/powerpoint/2010/main" val="2333964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1" name="Forme libre : Forme 10">
            <a:extLst>
              <a:ext uri="{FF2B5EF4-FFF2-40B4-BE49-F238E27FC236}">
                <a16:creationId xmlns:a16="http://schemas.microsoft.com/office/drawing/2014/main" id="{CAA6B609-D718-DB49-892F-7E49376CC913}"/>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2" name="Titre 1"/>
          <p:cNvSpPr>
            <a:spLocks noGrp="1"/>
          </p:cNvSpPr>
          <p:nvPr>
            <p:ph type="title"/>
          </p:nvPr>
        </p:nvSpPr>
        <p:spPr>
          <a:xfrm>
            <a:off x="839788" y="457200"/>
            <a:ext cx="3932237" cy="1600200"/>
          </a:xfrm>
        </p:spPr>
        <p:txBody>
          <a:bodyPr rtlCol="0" anchor="b"/>
          <a:lstStyle>
            <a:lvl1pPr>
              <a:defRPr lang="fr-FR" sz="3200"/>
            </a:lvl1pPr>
          </a:lstStyle>
          <a:p>
            <a:pPr rtl="0"/>
            <a:r>
              <a:rPr lang="fr-FR"/>
              <a:t>Modifiez le style du titre</a:t>
            </a:r>
            <a:endParaRPr lang="fr-FR" dirty="0"/>
          </a:p>
        </p:txBody>
      </p:sp>
      <p:sp>
        <p:nvSpPr>
          <p:cNvPr id="3" name="Espace réservé d’image 2"/>
          <p:cNvSpPr>
            <a:spLocks noGrp="1" noChangeAspect="1"/>
          </p:cNvSpPr>
          <p:nvPr>
            <p:ph type="pic" idx="1"/>
          </p:nvPr>
        </p:nvSpPr>
        <p:spPr>
          <a:xfrm>
            <a:off x="5183188" y="987425"/>
            <a:ext cx="6172200" cy="4873625"/>
          </a:xfrm>
        </p:spPr>
        <p:txBody>
          <a:bodyPr rtlCol="0" anchor="t"/>
          <a:lstStyle>
            <a:lvl1pPr marL="0" indent="0">
              <a:buNone/>
              <a:defRPr lang="fr-FR" sz="3200"/>
            </a:lvl1pPr>
            <a:lvl2pPr marL="457200" indent="0">
              <a:buNone/>
              <a:defRPr lang="fr-FR" sz="2800"/>
            </a:lvl2pPr>
            <a:lvl3pPr marL="914400" indent="0">
              <a:buNone/>
              <a:defRPr lang="fr-FR" sz="2400"/>
            </a:lvl3pPr>
            <a:lvl4pPr marL="1371600" indent="0">
              <a:buNone/>
              <a:defRPr lang="fr-FR" sz="2000"/>
            </a:lvl4pPr>
            <a:lvl5pPr marL="1828800" indent="0">
              <a:buNone/>
              <a:defRPr lang="fr-FR" sz="2000"/>
            </a:lvl5pPr>
            <a:lvl6pPr marL="2286000" indent="0">
              <a:buNone/>
              <a:defRPr lang="fr-FR" sz="2000"/>
            </a:lvl6pPr>
            <a:lvl7pPr marL="2743200" indent="0">
              <a:buNone/>
              <a:defRPr lang="fr-FR" sz="2000"/>
            </a:lvl7pPr>
            <a:lvl8pPr marL="3200400" indent="0">
              <a:buNone/>
              <a:defRPr lang="fr-FR" sz="2000"/>
            </a:lvl8pPr>
            <a:lvl9pPr marL="3657600" indent="0">
              <a:buNone/>
              <a:defRPr lang="fr-FR" sz="2000"/>
            </a:lvl9pPr>
          </a:lstStyle>
          <a:p>
            <a:pPr rtl="0"/>
            <a:r>
              <a:rPr lang="fr-FR"/>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rtlCol="0"/>
          <a:lstStyle>
            <a:lvl1pPr marL="0" indent="0">
              <a:buNone/>
              <a:defRPr lang="fr-FR" sz="1600"/>
            </a:lvl1pPr>
            <a:lvl2pPr marL="457200" indent="0">
              <a:buNone/>
              <a:defRPr lang="fr-FR" sz="1400"/>
            </a:lvl2pPr>
            <a:lvl3pPr marL="914400" indent="0">
              <a:buNone/>
              <a:defRPr lang="fr-FR" sz="1200"/>
            </a:lvl3pPr>
            <a:lvl4pPr marL="1371600" indent="0">
              <a:buNone/>
              <a:defRPr lang="fr-FR" sz="1000"/>
            </a:lvl4pPr>
            <a:lvl5pPr marL="1828800" indent="0">
              <a:buNone/>
              <a:defRPr lang="fr-FR" sz="1000"/>
            </a:lvl5pPr>
            <a:lvl6pPr marL="2286000" indent="0">
              <a:buNone/>
              <a:defRPr lang="fr-FR" sz="1000"/>
            </a:lvl6pPr>
            <a:lvl7pPr marL="2743200" indent="0">
              <a:buNone/>
              <a:defRPr lang="fr-FR" sz="1000"/>
            </a:lvl7pPr>
            <a:lvl8pPr marL="3200400" indent="0">
              <a:buNone/>
              <a:defRPr lang="fr-FR" sz="1000"/>
            </a:lvl8pPr>
            <a:lvl9pPr marL="3657600" indent="0">
              <a:buNone/>
              <a:defRPr lang="fr-FR" sz="1000"/>
            </a:lvl9pPr>
          </a:lstStyle>
          <a:p>
            <a:pPr lvl="0" rtl="0"/>
            <a:r>
              <a:rPr lang="fr-FR"/>
              <a:t>Cliquez pour modifier les styles du texte du masque</a:t>
            </a:r>
          </a:p>
        </p:txBody>
      </p:sp>
      <p:sp>
        <p:nvSpPr>
          <p:cNvPr id="6" name="Espace réservé du pied de page 5"/>
          <p:cNvSpPr>
            <a:spLocks noGrp="1"/>
          </p:cNvSpPr>
          <p:nvPr>
            <p:ph type="ftr" sz="quarter" idx="11"/>
          </p:nvPr>
        </p:nvSpPr>
        <p:spPr/>
        <p:txBody>
          <a:bodyPr rtlCol="0"/>
          <a:lstStyle>
            <a:defPPr>
              <a:defRPr lang="fr-FR"/>
            </a:defPPr>
          </a:lstStyle>
          <a:p>
            <a:pPr rtl="0"/>
            <a:r>
              <a:rPr lang="fr-FR"/>
              <a:t>Titre de la présentation</a:t>
            </a:r>
            <a:endParaRPr lang="fr-FR" dirty="0"/>
          </a:p>
        </p:txBody>
      </p:sp>
      <p:sp>
        <p:nvSpPr>
          <p:cNvPr id="7" name="Espace réservé du numéro de diapositive 6"/>
          <p:cNvSpPr>
            <a:spLocks noGrp="1"/>
          </p:cNvSpPr>
          <p:nvPr>
            <p:ph type="sldNum" sz="quarter" idx="12"/>
          </p:nvPr>
        </p:nvSpPr>
        <p:spPr/>
        <p:txBody>
          <a:bodyPr rtlCol="0"/>
          <a:lstStyle>
            <a:defPPr>
              <a:defRPr lang="fr-FR"/>
            </a:defPPr>
          </a:lstStyle>
          <a:p>
            <a:pPr rtl="0"/>
            <a:fld id="{48F63A3B-78C7-47BE-AE5E-E10140E04643}" type="slidenum">
              <a:rPr lang="fr-FR" dirty="0"/>
              <a:t>‹N°›</a:t>
            </a:fld>
            <a:endParaRPr lang="fr-FR" dirty="0"/>
          </a:p>
        </p:txBody>
      </p:sp>
    </p:spTree>
    <p:extLst>
      <p:ext uri="{BB962C8B-B14F-4D97-AF65-F5344CB8AC3E}">
        <p14:creationId xmlns:p14="http://schemas.microsoft.com/office/powerpoint/2010/main" val="223467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3" name="Forme libre : Forme 22">
            <a:extLst>
              <a:ext uri="{FF2B5EF4-FFF2-40B4-BE49-F238E27FC236}">
                <a16:creationId xmlns:a16="http://schemas.microsoft.com/office/drawing/2014/main" id="{C35EFB42-020B-1DF4-3D42-26092CE45F08}"/>
              </a:ext>
            </a:extLst>
          </p:cNvPr>
          <p:cNvSpPr/>
          <p:nvPr userDrawn="1"/>
        </p:nvSpPr>
        <p:spPr>
          <a:xfrm>
            <a:off x="0" y="3427336"/>
            <a:ext cx="3430200" cy="3430665"/>
          </a:xfrm>
          <a:custGeom>
            <a:avLst/>
            <a:gdLst>
              <a:gd name="connsiteX0" fmla="*/ 0 w 3430200"/>
              <a:gd name="connsiteY0" fmla="*/ 0 h 3430665"/>
              <a:gd name="connsiteX1" fmla="*/ 3430200 w 3430200"/>
              <a:gd name="connsiteY1" fmla="*/ 0 h 3430665"/>
              <a:gd name="connsiteX2" fmla="*/ 3430200 w 3430200"/>
              <a:gd name="connsiteY2" fmla="*/ 3430665 h 3430665"/>
              <a:gd name="connsiteX3" fmla="*/ 0 w 3430200"/>
              <a:gd name="connsiteY3" fmla="*/ 3430665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0" y="0"/>
                </a:moveTo>
                <a:lnTo>
                  <a:pt x="3430200" y="0"/>
                </a:lnTo>
                <a:lnTo>
                  <a:pt x="3430200" y="3430665"/>
                </a:lnTo>
                <a:lnTo>
                  <a:pt x="0" y="3430665"/>
                </a:lnTo>
                <a:close/>
              </a:path>
            </a:pathLst>
          </a:custGeom>
          <a:solidFill>
            <a:schemeClr val="accent3"/>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
        <p:nvSpPr>
          <p:cNvPr id="20" name="Forme libre : Forme 19">
            <a:extLst>
              <a:ext uri="{FF2B5EF4-FFF2-40B4-BE49-F238E27FC236}">
                <a16:creationId xmlns:a16="http://schemas.microsoft.com/office/drawing/2014/main" id="{AB4DD322-D1E0-74CB-BBFF-057426E58EBC}"/>
              </a:ext>
            </a:extLst>
          </p:cNvPr>
          <p:cNvSpPr/>
          <p:nvPr userDrawn="1"/>
        </p:nvSpPr>
        <p:spPr>
          <a:xfrm>
            <a:off x="0" y="3427336"/>
            <a:ext cx="3430200" cy="3430665"/>
          </a:xfrm>
          <a:custGeom>
            <a:avLst/>
            <a:gdLst>
              <a:gd name="connsiteX0" fmla="*/ 3430200 w 3430200"/>
              <a:gd name="connsiteY0" fmla="*/ 0 h 3430665"/>
              <a:gd name="connsiteX1" fmla="*/ 3430200 w 3430200"/>
              <a:gd name="connsiteY1" fmla="*/ 3430665 h 3430665"/>
              <a:gd name="connsiteX2" fmla="*/ 0 w 3430200"/>
              <a:gd name="connsiteY2" fmla="*/ 3430665 h 3430665"/>
              <a:gd name="connsiteX3" fmla="*/ 0 w 3430200"/>
              <a:gd name="connsiteY3" fmla="*/ 3417531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3430200" y="0"/>
                </a:moveTo>
                <a:lnTo>
                  <a:pt x="3430200" y="3430665"/>
                </a:lnTo>
                <a:lnTo>
                  <a:pt x="0" y="3430665"/>
                </a:lnTo>
                <a:lnTo>
                  <a:pt x="0" y="3417531"/>
                </a:lnTo>
                <a:close/>
              </a:path>
            </a:pathLst>
          </a:custGeom>
          <a:solidFill>
            <a:schemeClr val="accent1"/>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
        <p:nvSpPr>
          <p:cNvPr id="14" name="Forme libre : Forme 13">
            <a:extLst>
              <a:ext uri="{FF2B5EF4-FFF2-40B4-BE49-F238E27FC236}">
                <a16:creationId xmlns:a16="http://schemas.microsoft.com/office/drawing/2014/main" id="{C11D3FCE-EC92-8558-A3E5-04DB12477A3B}"/>
              </a:ext>
            </a:extLst>
          </p:cNvPr>
          <p:cNvSpPr/>
          <p:nvPr userDrawn="1"/>
        </p:nvSpPr>
        <p:spPr>
          <a:xfrm>
            <a:off x="1" y="1"/>
            <a:ext cx="3423785" cy="3437345"/>
          </a:xfrm>
          <a:custGeom>
            <a:avLst/>
            <a:gdLst>
              <a:gd name="connsiteX0" fmla="*/ 0 w 3423785"/>
              <a:gd name="connsiteY0" fmla="*/ 0 h 3437345"/>
              <a:gd name="connsiteX1" fmla="*/ 3423785 w 3423785"/>
              <a:gd name="connsiteY1" fmla="*/ 0 h 3437345"/>
              <a:gd name="connsiteX2" fmla="*/ 3423785 w 3423785"/>
              <a:gd name="connsiteY2" fmla="*/ 3437345 h 3437345"/>
              <a:gd name="connsiteX3" fmla="*/ 0 w 3423785"/>
              <a:gd name="connsiteY3" fmla="*/ 3437345 h 3437345"/>
            </a:gdLst>
            <a:ahLst/>
            <a:cxnLst>
              <a:cxn ang="0">
                <a:pos x="connsiteX0" y="connsiteY0"/>
              </a:cxn>
              <a:cxn ang="0">
                <a:pos x="connsiteX1" y="connsiteY1"/>
              </a:cxn>
              <a:cxn ang="0">
                <a:pos x="connsiteX2" y="connsiteY2"/>
              </a:cxn>
              <a:cxn ang="0">
                <a:pos x="connsiteX3" y="connsiteY3"/>
              </a:cxn>
            </a:cxnLst>
            <a:rect l="l" t="t" r="r" b="b"/>
            <a:pathLst>
              <a:path w="3423785" h="3437345">
                <a:moveTo>
                  <a:pt x="0" y="0"/>
                </a:moveTo>
                <a:lnTo>
                  <a:pt x="3423785" y="0"/>
                </a:lnTo>
                <a:lnTo>
                  <a:pt x="3423785" y="3437345"/>
                </a:lnTo>
                <a:lnTo>
                  <a:pt x="0" y="3437345"/>
                </a:lnTo>
                <a:close/>
              </a:path>
            </a:pathLst>
          </a:custGeom>
          <a:solidFill>
            <a:schemeClr val="accent5"/>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
        <p:nvSpPr>
          <p:cNvPr id="2" name="Titre 1"/>
          <p:cNvSpPr>
            <a:spLocks noGrp="1"/>
          </p:cNvSpPr>
          <p:nvPr userDrawn="1">
            <p:ph type="title"/>
          </p:nvPr>
        </p:nvSpPr>
        <p:spPr>
          <a:xfrm>
            <a:off x="4224528" y="2276856"/>
            <a:ext cx="6766560" cy="768096"/>
          </a:xfrm>
        </p:spPr>
        <p:txBody>
          <a:bodyPr rtlCol="0">
            <a:noAutofit/>
          </a:bodyPr>
          <a:lstStyle>
            <a:lvl1pPr algn="l">
              <a:lnSpc>
                <a:spcPct val="100000"/>
              </a:lnSpc>
              <a:defRPr lang="fr-FR" b="1"/>
            </a:lvl1pPr>
          </a:lstStyle>
          <a:p>
            <a:pPr rtl="0"/>
            <a:r>
              <a:rPr lang="fr-FR"/>
              <a:t>Modifiez le style du titre</a:t>
            </a:r>
          </a:p>
        </p:txBody>
      </p:sp>
      <p:sp>
        <p:nvSpPr>
          <p:cNvPr id="3" name="Espace réservé du contenu 2"/>
          <p:cNvSpPr>
            <a:spLocks noGrp="1"/>
          </p:cNvSpPr>
          <p:nvPr userDrawn="1">
            <p:ph idx="1"/>
          </p:nvPr>
        </p:nvSpPr>
        <p:spPr>
          <a:xfrm>
            <a:off x="4224528" y="3222752"/>
            <a:ext cx="6766560" cy="2700528"/>
          </a:xfrm>
        </p:spPr>
        <p:txBody>
          <a:bodyPr rtlCol="0">
            <a:noAutofit/>
          </a:bodyPr>
          <a:lstStyle>
            <a:lvl1pPr marL="0" indent="0">
              <a:buNone/>
              <a:defRPr lang="fr-FR" sz="1500"/>
            </a:lvl1pPr>
            <a:lvl2pPr>
              <a:defRPr lang="fr-FR" sz="1500"/>
            </a:lvl2pPr>
            <a:lvl3pPr>
              <a:defRPr lang="fr-FR" sz="1500"/>
            </a:lvl3pPr>
            <a:lvl4pPr>
              <a:defRPr lang="fr-FR" sz="1500"/>
            </a:lvl4pPr>
            <a:lvl5pPr>
              <a:defRPr lang="fr-FR" sz="15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5" name="Espace réservé du pied de page 4"/>
          <p:cNvSpPr>
            <a:spLocks noGrp="1"/>
          </p:cNvSpPr>
          <p:nvPr userDrawn="1">
            <p:ph type="ftr" sz="quarter" idx="11"/>
          </p:nvPr>
        </p:nvSpPr>
        <p:spPr>
          <a:xfrm>
            <a:off x="4224528" y="457200"/>
            <a:ext cx="3200400" cy="274320"/>
          </a:xfrm>
        </p:spPr>
        <p:txBody>
          <a:bodyPr rtlCol="0">
            <a:noAutofit/>
          </a:bodyPr>
          <a:lstStyle>
            <a:defPPr>
              <a:defRPr lang="fr-FR"/>
            </a:defPPr>
          </a:lstStyle>
          <a:p>
            <a:pPr rtl="0"/>
            <a:r>
              <a:rPr lang="fr-FR"/>
              <a:t>Titre de la présentation</a:t>
            </a:r>
            <a:endParaRPr lang="fr-FR" dirty="0"/>
          </a:p>
        </p:txBody>
      </p:sp>
      <p:sp>
        <p:nvSpPr>
          <p:cNvPr id="6" name="Espace réservé du numéro de diapositive 5"/>
          <p:cNvSpPr>
            <a:spLocks noGrp="1"/>
          </p:cNvSpPr>
          <p:nvPr userDrawn="1">
            <p:ph type="sldNum" sz="quarter" idx="12"/>
          </p:nvPr>
        </p:nvSpPr>
        <p:spPr/>
        <p:txBody>
          <a:bodyPr rtlCol="0">
            <a:noAutofit/>
          </a:bodyPr>
          <a:lstStyle>
            <a:defPPr>
              <a:defRPr lang="fr-FR"/>
            </a:defPPr>
          </a:lstStyle>
          <a:p>
            <a:pPr rtl="0"/>
            <a:fld id="{48F63A3B-78C7-47BE-AE5E-E10140E04643}" type="slidenum">
              <a:rPr lang="fr-FR" dirty="0"/>
              <a:t>‹N°›</a:t>
            </a:fld>
            <a:endParaRPr lang="fr-FR" dirty="0"/>
          </a:p>
        </p:txBody>
      </p:sp>
      <p:sp>
        <p:nvSpPr>
          <p:cNvPr id="17" name="Forme libre : Forme 16">
            <a:extLst>
              <a:ext uri="{FF2B5EF4-FFF2-40B4-BE49-F238E27FC236}">
                <a16:creationId xmlns:a16="http://schemas.microsoft.com/office/drawing/2014/main" id="{217CBC9E-B934-828F-2AE5-211CEF5B1D25}"/>
              </a:ext>
            </a:extLst>
          </p:cNvPr>
          <p:cNvSpPr/>
          <p:nvPr userDrawn="1"/>
        </p:nvSpPr>
        <p:spPr>
          <a:xfrm>
            <a:off x="1" y="869"/>
            <a:ext cx="3423785" cy="3436477"/>
          </a:xfrm>
          <a:custGeom>
            <a:avLst/>
            <a:gdLst>
              <a:gd name="connsiteX0" fmla="*/ 0 w 3423785"/>
              <a:gd name="connsiteY0" fmla="*/ 0 h 3436477"/>
              <a:gd name="connsiteX1" fmla="*/ 3423785 w 3423785"/>
              <a:gd name="connsiteY1" fmla="*/ 3436477 h 3436477"/>
              <a:gd name="connsiteX2" fmla="*/ 0 w 3423785"/>
              <a:gd name="connsiteY2" fmla="*/ 3436477 h 3436477"/>
            </a:gdLst>
            <a:ahLst/>
            <a:cxnLst>
              <a:cxn ang="0">
                <a:pos x="connsiteX0" y="connsiteY0"/>
              </a:cxn>
              <a:cxn ang="0">
                <a:pos x="connsiteX1" y="connsiteY1"/>
              </a:cxn>
              <a:cxn ang="0">
                <a:pos x="connsiteX2" y="connsiteY2"/>
              </a:cxn>
            </a:cxnLst>
            <a:rect l="l" t="t" r="r" b="b"/>
            <a:pathLst>
              <a:path w="3423785" h="3436477">
                <a:moveTo>
                  <a:pt x="0" y="0"/>
                </a:moveTo>
                <a:lnTo>
                  <a:pt x="3423785" y="3436477"/>
                </a:lnTo>
                <a:lnTo>
                  <a:pt x="0" y="3436477"/>
                </a:lnTo>
                <a:close/>
              </a:path>
            </a:pathLst>
          </a:custGeom>
          <a:solidFill>
            <a:schemeClr val="accent1"/>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Tree>
    <p:extLst>
      <p:ext uri="{BB962C8B-B14F-4D97-AF65-F5344CB8AC3E}">
        <p14:creationId xmlns:p14="http://schemas.microsoft.com/office/powerpoint/2010/main" val="772183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34" name="Forme libre : Forme 33">
            <a:extLst>
              <a:ext uri="{FF2B5EF4-FFF2-40B4-BE49-F238E27FC236}">
                <a16:creationId xmlns:a16="http://schemas.microsoft.com/office/drawing/2014/main" id="{3D352B04-96E6-839B-9D92-EE98385C4D49}"/>
              </a:ext>
            </a:extLst>
          </p:cNvPr>
          <p:cNvSpPr/>
          <p:nvPr userDrawn="1"/>
        </p:nvSpPr>
        <p:spPr>
          <a:xfrm>
            <a:off x="2062836" y="686475"/>
            <a:ext cx="7774629" cy="6193018"/>
          </a:xfrm>
          <a:custGeom>
            <a:avLst/>
            <a:gdLst>
              <a:gd name="connsiteX0" fmla="*/ 3887320 w 7774629"/>
              <a:gd name="connsiteY0" fmla="*/ 0 h 6193018"/>
              <a:gd name="connsiteX1" fmla="*/ 7774629 w 7774629"/>
              <a:gd name="connsiteY1" fmla="*/ 3884811 h 6193018"/>
              <a:gd name="connsiteX2" fmla="*/ 7774629 w 7774629"/>
              <a:gd name="connsiteY2" fmla="*/ 6193018 h 6193018"/>
              <a:gd name="connsiteX3" fmla="*/ 0 w 7774629"/>
              <a:gd name="connsiteY3" fmla="*/ 6193018 h 6193018"/>
              <a:gd name="connsiteX4" fmla="*/ 0 w 7774629"/>
              <a:gd name="connsiteY4" fmla="*/ 3884811 h 6193018"/>
              <a:gd name="connsiteX5" fmla="*/ 3887320 w 7774629"/>
              <a:gd name="connsiteY5" fmla="*/ 0 h 619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74629" h="6193018">
                <a:moveTo>
                  <a:pt x="3887320" y="0"/>
                </a:moveTo>
                <a:cubicBezTo>
                  <a:pt x="6034243" y="0"/>
                  <a:pt x="7774629" y="1739299"/>
                  <a:pt x="7774629" y="3884811"/>
                </a:cubicBezTo>
                <a:lnTo>
                  <a:pt x="7774629" y="6193018"/>
                </a:lnTo>
                <a:lnTo>
                  <a:pt x="0" y="6193018"/>
                </a:lnTo>
                <a:lnTo>
                  <a:pt x="0" y="3884811"/>
                </a:lnTo>
                <a:cubicBezTo>
                  <a:pt x="0" y="1739299"/>
                  <a:pt x="1740414" y="0"/>
                  <a:pt x="3887320" y="0"/>
                </a:cubicBezTo>
                <a:close/>
              </a:path>
            </a:pathLst>
          </a:custGeom>
          <a:solidFill>
            <a:schemeClr val="accent2">
              <a:lumMod val="20000"/>
              <a:lumOff val="80000"/>
              <a:alpha val="99000"/>
            </a:schemeClr>
          </a:solidFill>
          <a:ln w="543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46" name="Forme libre : Forme 45">
            <a:extLst>
              <a:ext uri="{FF2B5EF4-FFF2-40B4-BE49-F238E27FC236}">
                <a16:creationId xmlns:a16="http://schemas.microsoft.com/office/drawing/2014/main" id="{723D98FB-5EB7-A8DF-8470-B23A80D669E4}"/>
              </a:ext>
            </a:extLst>
          </p:cNvPr>
          <p:cNvSpPr/>
          <p:nvPr userDrawn="1"/>
        </p:nvSpPr>
        <p:spPr>
          <a:xfrm>
            <a:off x="7610252" y="1"/>
            <a:ext cx="2273668" cy="3147998"/>
          </a:xfrm>
          <a:custGeom>
            <a:avLst/>
            <a:gdLst>
              <a:gd name="connsiteX0" fmla="*/ 183295 w 2273668"/>
              <a:gd name="connsiteY0" fmla="*/ 0 h 3147998"/>
              <a:gd name="connsiteX1" fmla="*/ 2273668 w 2273668"/>
              <a:gd name="connsiteY1" fmla="*/ 0 h 3147998"/>
              <a:gd name="connsiteX2" fmla="*/ 2273668 w 2273668"/>
              <a:gd name="connsiteY2" fmla="*/ 3147998 h 3147998"/>
              <a:gd name="connsiteX3" fmla="*/ 2096300 w 2273668"/>
              <a:gd name="connsiteY3" fmla="*/ 3147998 h 3147998"/>
              <a:gd name="connsiteX4" fmla="*/ 2033714 w 2273668"/>
              <a:gd name="connsiteY4" fmla="*/ 3144814 h 3147998"/>
              <a:gd name="connsiteX5" fmla="*/ 0 w 2273668"/>
              <a:gd name="connsiteY5" fmla="*/ 886966 h 3147998"/>
              <a:gd name="connsiteX6" fmla="*/ 178732 w 2273668"/>
              <a:gd name="connsiteY6" fmla="*/ 9417 h 314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3668" h="3147998">
                <a:moveTo>
                  <a:pt x="183295" y="0"/>
                </a:moveTo>
                <a:lnTo>
                  <a:pt x="2273668" y="0"/>
                </a:lnTo>
                <a:lnTo>
                  <a:pt x="2273668" y="3147998"/>
                </a:lnTo>
                <a:lnTo>
                  <a:pt x="2096300" y="3147998"/>
                </a:lnTo>
                <a:lnTo>
                  <a:pt x="2033714" y="3144814"/>
                </a:lnTo>
                <a:cubicBezTo>
                  <a:pt x="895944" y="3028420"/>
                  <a:pt x="0" y="2060597"/>
                  <a:pt x="0" y="886966"/>
                </a:cubicBezTo>
                <a:cubicBezTo>
                  <a:pt x="0" y="576250"/>
                  <a:pt x="63712" y="279606"/>
                  <a:pt x="178732" y="9417"/>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
        <p:nvSpPr>
          <p:cNvPr id="43" name="Forme libre : Forme 42">
            <a:extLst>
              <a:ext uri="{FF2B5EF4-FFF2-40B4-BE49-F238E27FC236}">
                <a16:creationId xmlns:a16="http://schemas.microsoft.com/office/drawing/2014/main" id="{4550F3CE-BAE9-3916-42CA-F4D906FA5173}"/>
              </a:ext>
            </a:extLst>
          </p:cNvPr>
          <p:cNvSpPr/>
          <p:nvPr userDrawn="1"/>
        </p:nvSpPr>
        <p:spPr>
          <a:xfrm>
            <a:off x="9883919" y="2"/>
            <a:ext cx="2254928" cy="3141557"/>
          </a:xfrm>
          <a:custGeom>
            <a:avLst/>
            <a:gdLst>
              <a:gd name="connsiteX0" fmla="*/ 0 w 2254928"/>
              <a:gd name="connsiteY0" fmla="*/ 0 h 3141557"/>
              <a:gd name="connsiteX1" fmla="*/ 2080472 w 2254928"/>
              <a:gd name="connsiteY1" fmla="*/ 0 h 3141557"/>
              <a:gd name="connsiteX2" fmla="*/ 2154269 w 2254928"/>
              <a:gd name="connsiteY2" fmla="*/ 202607 h 3141557"/>
              <a:gd name="connsiteX3" fmla="*/ 2254928 w 2254928"/>
              <a:gd name="connsiteY3" fmla="*/ 871976 h 3141557"/>
              <a:gd name="connsiteX4" fmla="*/ 231934 w 2254928"/>
              <a:gd name="connsiteY4" fmla="*/ 3128339 h 3141557"/>
              <a:gd name="connsiteX5" fmla="*/ 19 w 2254928"/>
              <a:gd name="connsiteY5" fmla="*/ 3141557 h 3141557"/>
              <a:gd name="connsiteX6" fmla="*/ 0 w 2254928"/>
              <a:gd name="connsiteY6" fmla="*/ 3141557 h 3141557"/>
              <a:gd name="connsiteX7" fmla="*/ 0 w 2254928"/>
              <a:gd name="connsiteY7" fmla="*/ 2729990 h 3141557"/>
              <a:gd name="connsiteX8" fmla="*/ 0 w 2254928"/>
              <a:gd name="connsiteY8" fmla="*/ 2344136 h 3141557"/>
              <a:gd name="connsiteX9" fmla="*/ 0 w 2254928"/>
              <a:gd name="connsiteY9" fmla="*/ 1983167 h 3141557"/>
              <a:gd name="connsiteX10" fmla="*/ 0 w 2254928"/>
              <a:gd name="connsiteY10" fmla="*/ 1646252 h 3141557"/>
              <a:gd name="connsiteX11" fmla="*/ 0 w 2254928"/>
              <a:gd name="connsiteY11" fmla="*/ 1332565 h 3141557"/>
              <a:gd name="connsiteX12" fmla="*/ 0 w 2254928"/>
              <a:gd name="connsiteY12" fmla="*/ 1041273 h 3141557"/>
              <a:gd name="connsiteX13" fmla="*/ 0 w 2254928"/>
              <a:gd name="connsiteY13" fmla="*/ 771549 h 3141557"/>
              <a:gd name="connsiteX14" fmla="*/ 0 w 2254928"/>
              <a:gd name="connsiteY14" fmla="*/ 522561 h 3141557"/>
              <a:gd name="connsiteX15" fmla="*/ 0 w 2254928"/>
              <a:gd name="connsiteY15" fmla="*/ 293482 h 3141557"/>
              <a:gd name="connsiteX16" fmla="*/ 0 w 2254928"/>
              <a:gd name="connsiteY16" fmla="*/ 83481 h 314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54928" h="3141557">
                <a:moveTo>
                  <a:pt x="0" y="0"/>
                </a:moveTo>
                <a:lnTo>
                  <a:pt x="2080472" y="0"/>
                </a:lnTo>
                <a:lnTo>
                  <a:pt x="2154269" y="202607"/>
                </a:lnTo>
                <a:cubicBezTo>
                  <a:pt x="2219730" y="414134"/>
                  <a:pt x="2254928" y="638939"/>
                  <a:pt x="2254928" y="871976"/>
                </a:cubicBezTo>
                <a:cubicBezTo>
                  <a:pt x="2254928" y="2045607"/>
                  <a:pt x="1374977" y="3005515"/>
                  <a:pt x="231934" y="3128339"/>
                </a:cubicBezTo>
                <a:lnTo>
                  <a:pt x="19" y="3141557"/>
                </a:lnTo>
                <a:lnTo>
                  <a:pt x="0" y="3141557"/>
                </a:lnTo>
                <a:lnTo>
                  <a:pt x="0" y="2729990"/>
                </a:lnTo>
                <a:lnTo>
                  <a:pt x="0" y="2344136"/>
                </a:lnTo>
                <a:lnTo>
                  <a:pt x="0" y="1983167"/>
                </a:lnTo>
                <a:lnTo>
                  <a:pt x="0" y="1646252"/>
                </a:lnTo>
                <a:lnTo>
                  <a:pt x="0" y="1332565"/>
                </a:lnTo>
                <a:lnTo>
                  <a:pt x="0" y="1041273"/>
                </a:lnTo>
                <a:lnTo>
                  <a:pt x="0" y="771549"/>
                </a:lnTo>
                <a:lnTo>
                  <a:pt x="0" y="522561"/>
                </a:lnTo>
                <a:lnTo>
                  <a:pt x="0" y="293482"/>
                </a:lnTo>
                <a:lnTo>
                  <a:pt x="0" y="83481"/>
                </a:lnTo>
                <a:close/>
              </a:path>
            </a:pathLst>
          </a:custGeom>
          <a:solidFill>
            <a:schemeClr val="accent6"/>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
        <p:nvSpPr>
          <p:cNvPr id="49" name="Forme libre : Forme 48">
            <a:extLst>
              <a:ext uri="{FF2B5EF4-FFF2-40B4-BE49-F238E27FC236}">
                <a16:creationId xmlns:a16="http://schemas.microsoft.com/office/drawing/2014/main" id="{D83F65A0-0C52-48AD-DC5D-B5D3BF3CC188}"/>
              </a:ext>
            </a:extLst>
          </p:cNvPr>
          <p:cNvSpPr/>
          <p:nvPr userDrawn="1"/>
        </p:nvSpPr>
        <p:spPr>
          <a:xfrm>
            <a:off x="8395730" y="2"/>
            <a:ext cx="2959203" cy="2352793"/>
          </a:xfrm>
          <a:custGeom>
            <a:avLst/>
            <a:gdLst>
              <a:gd name="connsiteX0" fmla="*/ 289830 w 2959203"/>
              <a:gd name="connsiteY0" fmla="*/ 0 h 2352793"/>
              <a:gd name="connsiteX1" fmla="*/ 2669374 w 2959203"/>
              <a:gd name="connsiteY1" fmla="*/ 0 h 2352793"/>
              <a:gd name="connsiteX2" fmla="*/ 2706511 w 2959203"/>
              <a:gd name="connsiteY2" fmla="*/ 49584 h 2352793"/>
              <a:gd name="connsiteX3" fmla="*/ 2951565 w 2959203"/>
              <a:gd name="connsiteY3" fmla="*/ 724493 h 2352793"/>
              <a:gd name="connsiteX4" fmla="*/ 2959203 w 2959203"/>
              <a:gd name="connsiteY4" fmla="*/ 875514 h 2352793"/>
              <a:gd name="connsiteX5" fmla="*/ 2959203 w 2959203"/>
              <a:gd name="connsiteY5" fmla="*/ 875554 h 2352793"/>
              <a:gd name="connsiteX6" fmla="*/ 2951565 w 2959203"/>
              <a:gd name="connsiteY6" fmla="*/ 1026575 h 2352793"/>
              <a:gd name="connsiteX7" fmla="*/ 1479602 w 2959203"/>
              <a:gd name="connsiteY7" fmla="*/ 2352793 h 2352793"/>
              <a:gd name="connsiteX8" fmla="*/ 0 w 2959203"/>
              <a:gd name="connsiteY8" fmla="*/ 875534 h 2352793"/>
              <a:gd name="connsiteX9" fmla="*/ 252694 w 2959203"/>
              <a:gd name="connsiteY9" fmla="*/ 49584 h 235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9203" h="2352793">
                <a:moveTo>
                  <a:pt x="289830" y="0"/>
                </a:moveTo>
                <a:lnTo>
                  <a:pt x="2669374" y="0"/>
                </a:lnTo>
                <a:lnTo>
                  <a:pt x="2706511" y="49584"/>
                </a:lnTo>
                <a:cubicBezTo>
                  <a:pt x="2839459" y="246061"/>
                  <a:pt x="2926309" y="476187"/>
                  <a:pt x="2951565" y="724493"/>
                </a:cubicBezTo>
                <a:lnTo>
                  <a:pt x="2959203" y="875514"/>
                </a:lnTo>
                <a:lnTo>
                  <a:pt x="2959203" y="875554"/>
                </a:lnTo>
                <a:lnTo>
                  <a:pt x="2951565" y="1026575"/>
                </a:lnTo>
                <a:cubicBezTo>
                  <a:pt x="2875795" y="1771492"/>
                  <a:pt x="2245691" y="2352793"/>
                  <a:pt x="1479602" y="2352793"/>
                </a:cubicBezTo>
                <a:cubicBezTo>
                  <a:pt x="662440" y="2352793"/>
                  <a:pt x="0" y="1691401"/>
                  <a:pt x="0" y="875534"/>
                </a:cubicBezTo>
                <a:cubicBezTo>
                  <a:pt x="0" y="569583"/>
                  <a:pt x="93156" y="285356"/>
                  <a:pt x="252694" y="49584"/>
                </a:cubicBezTo>
                <a:close/>
              </a:path>
            </a:pathLst>
          </a:custGeom>
          <a:solidFill>
            <a:schemeClr val="bg1"/>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
        <p:nvSpPr>
          <p:cNvPr id="40" name="Forme libre : Forme 39">
            <a:extLst>
              <a:ext uri="{FF2B5EF4-FFF2-40B4-BE49-F238E27FC236}">
                <a16:creationId xmlns:a16="http://schemas.microsoft.com/office/drawing/2014/main" id="{F8FA7F58-C470-6376-9DB1-DE7034C491E8}"/>
              </a:ext>
            </a:extLst>
          </p:cNvPr>
          <p:cNvSpPr/>
          <p:nvPr userDrawn="1"/>
        </p:nvSpPr>
        <p:spPr>
          <a:xfrm>
            <a:off x="1390854" y="3130662"/>
            <a:ext cx="3106248" cy="3748831"/>
          </a:xfrm>
          <a:custGeom>
            <a:avLst/>
            <a:gdLst>
              <a:gd name="connsiteX0" fmla="*/ 0 w 3106248"/>
              <a:gd name="connsiteY0" fmla="*/ 0 h 3748831"/>
              <a:gd name="connsiteX1" fmla="*/ 3106248 w 3106248"/>
              <a:gd name="connsiteY1" fmla="*/ 3748831 h 3748831"/>
              <a:gd name="connsiteX2" fmla="*/ 0 w 3106248"/>
              <a:gd name="connsiteY2" fmla="*/ 3748831 h 3748831"/>
            </a:gdLst>
            <a:ahLst/>
            <a:cxnLst>
              <a:cxn ang="0">
                <a:pos x="connsiteX0" y="connsiteY0"/>
              </a:cxn>
              <a:cxn ang="0">
                <a:pos x="connsiteX1" y="connsiteY1"/>
              </a:cxn>
              <a:cxn ang="0">
                <a:pos x="connsiteX2" y="connsiteY2"/>
              </a:cxn>
            </a:cxnLst>
            <a:rect l="l" t="t" r="r" b="b"/>
            <a:pathLst>
              <a:path w="3106248" h="3748831">
                <a:moveTo>
                  <a:pt x="0" y="0"/>
                </a:moveTo>
                <a:lnTo>
                  <a:pt x="3106248" y="3748831"/>
                </a:lnTo>
                <a:lnTo>
                  <a:pt x="0" y="3748831"/>
                </a:lnTo>
                <a:close/>
              </a:path>
            </a:pathLst>
          </a:custGeom>
          <a:solidFill>
            <a:schemeClr val="accent2">
              <a:alpha val="99000"/>
            </a:schemeClr>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lvl="0" rtl="0"/>
            <a:endParaRPr lang="fr-FR" dirty="0">
              <a:solidFill>
                <a:schemeClr val="tx1"/>
              </a:solidFill>
            </a:endParaRPr>
          </a:p>
        </p:txBody>
      </p:sp>
      <p:sp>
        <p:nvSpPr>
          <p:cNvPr id="37" name="Forme libre : Forme 36">
            <a:extLst>
              <a:ext uri="{FF2B5EF4-FFF2-40B4-BE49-F238E27FC236}">
                <a16:creationId xmlns:a16="http://schemas.microsoft.com/office/drawing/2014/main" id="{B27C9E57-563E-7980-7B3C-45FAD9C386F4}"/>
              </a:ext>
            </a:extLst>
          </p:cNvPr>
          <p:cNvSpPr/>
          <p:nvPr userDrawn="1"/>
        </p:nvSpPr>
        <p:spPr>
          <a:xfrm>
            <a:off x="0" y="3130661"/>
            <a:ext cx="1400640" cy="3748832"/>
          </a:xfrm>
          <a:custGeom>
            <a:avLst/>
            <a:gdLst>
              <a:gd name="connsiteX0" fmla="*/ 1400640 w 1400640"/>
              <a:gd name="connsiteY0" fmla="*/ 0 h 3748832"/>
              <a:gd name="connsiteX1" fmla="*/ 1400640 w 1400640"/>
              <a:gd name="connsiteY1" fmla="*/ 3748832 h 3748832"/>
              <a:gd name="connsiteX2" fmla="*/ 0 w 1400640"/>
              <a:gd name="connsiteY2" fmla="*/ 3748832 h 3748832"/>
              <a:gd name="connsiteX3" fmla="*/ 0 w 1400640"/>
              <a:gd name="connsiteY3" fmla="*/ 1684743 h 3748832"/>
            </a:gdLst>
            <a:ahLst/>
            <a:cxnLst>
              <a:cxn ang="0">
                <a:pos x="connsiteX0" y="connsiteY0"/>
              </a:cxn>
              <a:cxn ang="0">
                <a:pos x="connsiteX1" y="connsiteY1"/>
              </a:cxn>
              <a:cxn ang="0">
                <a:pos x="connsiteX2" y="connsiteY2"/>
              </a:cxn>
              <a:cxn ang="0">
                <a:pos x="connsiteX3" y="connsiteY3"/>
              </a:cxn>
            </a:cxnLst>
            <a:rect l="l" t="t" r="r" b="b"/>
            <a:pathLst>
              <a:path w="1400640" h="3748832">
                <a:moveTo>
                  <a:pt x="1400640" y="0"/>
                </a:moveTo>
                <a:lnTo>
                  <a:pt x="1400640" y="3748832"/>
                </a:lnTo>
                <a:lnTo>
                  <a:pt x="0" y="3748832"/>
                </a:lnTo>
                <a:lnTo>
                  <a:pt x="0" y="168474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lvl="0" algn="ctr" rtl="0"/>
            <a:endParaRPr lang="fr-FR" dirty="0"/>
          </a:p>
        </p:txBody>
      </p:sp>
      <p:sp>
        <p:nvSpPr>
          <p:cNvPr id="2" name="Titre 1"/>
          <p:cNvSpPr>
            <a:spLocks noGrp="1"/>
          </p:cNvSpPr>
          <p:nvPr>
            <p:ph type="title"/>
          </p:nvPr>
        </p:nvSpPr>
        <p:spPr>
          <a:xfrm>
            <a:off x="2895600" y="3776472"/>
            <a:ext cx="6400800" cy="768096"/>
          </a:xfrm>
        </p:spPr>
        <p:txBody>
          <a:bodyPr rtlCol="0" anchor="t">
            <a:noAutofit/>
          </a:bodyPr>
          <a:lstStyle>
            <a:lvl1pPr>
              <a:lnSpc>
                <a:spcPct val="100000"/>
              </a:lnSpc>
              <a:defRPr lang="fr-FR" sz="4400"/>
            </a:lvl1pPr>
          </a:lstStyle>
          <a:p>
            <a:pPr rtl="0"/>
            <a:r>
              <a:rPr lang="fr-FR"/>
              <a:t>Modifiez le style du titre</a:t>
            </a:r>
          </a:p>
        </p:txBody>
      </p:sp>
      <p:sp>
        <p:nvSpPr>
          <p:cNvPr id="3" name="Espace réservé du texte 2"/>
          <p:cNvSpPr>
            <a:spLocks noGrp="1"/>
          </p:cNvSpPr>
          <p:nvPr>
            <p:ph type="body" idx="1"/>
          </p:nvPr>
        </p:nvSpPr>
        <p:spPr>
          <a:xfrm>
            <a:off x="2895600" y="4718304"/>
            <a:ext cx="6400800" cy="512064"/>
          </a:xfrm>
        </p:spPr>
        <p:txBody>
          <a:bodyPr lIns="0" tIns="0" rIns="0" bIns="0" rtlCol="0">
            <a:noAutofit/>
          </a:bodyPr>
          <a:lstStyle>
            <a:lvl1pPr marL="0" indent="0" algn="ctr">
              <a:spcBef>
                <a:spcPts val="0"/>
              </a:spcBef>
              <a:buNone/>
              <a:defRPr lang="fr-FR" sz="2400">
                <a:solidFill>
                  <a:schemeClr val="accent6"/>
                </a:solidFill>
              </a:defRPr>
            </a:lvl1pPr>
            <a:lvl2pPr marL="457200" indent="0">
              <a:buNone/>
              <a:defRPr lang="fr-FR" sz="2000">
                <a:solidFill>
                  <a:schemeClr val="tx1">
                    <a:tint val="75000"/>
                  </a:schemeClr>
                </a:solidFill>
              </a:defRPr>
            </a:lvl2pPr>
            <a:lvl3pPr marL="914400" indent="0">
              <a:buNone/>
              <a:defRPr lang="fr-FR" sz="1800">
                <a:solidFill>
                  <a:schemeClr val="tx1">
                    <a:tint val="75000"/>
                  </a:schemeClr>
                </a:solidFill>
              </a:defRPr>
            </a:lvl3pPr>
            <a:lvl4pPr marL="1371600" indent="0">
              <a:buNone/>
              <a:defRPr lang="fr-FR" sz="1600">
                <a:solidFill>
                  <a:schemeClr val="tx1">
                    <a:tint val="75000"/>
                  </a:schemeClr>
                </a:solidFill>
              </a:defRPr>
            </a:lvl4pPr>
            <a:lvl5pPr marL="1828800" indent="0">
              <a:buNone/>
              <a:defRPr lang="fr-FR" sz="1600">
                <a:solidFill>
                  <a:schemeClr val="tx1">
                    <a:tint val="75000"/>
                  </a:schemeClr>
                </a:solidFill>
              </a:defRPr>
            </a:lvl5pPr>
            <a:lvl6pPr marL="2286000" indent="0">
              <a:buNone/>
              <a:defRPr lang="fr-FR" sz="1600">
                <a:solidFill>
                  <a:schemeClr val="tx1">
                    <a:tint val="75000"/>
                  </a:schemeClr>
                </a:solidFill>
              </a:defRPr>
            </a:lvl6pPr>
            <a:lvl7pPr marL="2743200" indent="0">
              <a:buNone/>
              <a:defRPr lang="fr-FR" sz="1600">
                <a:solidFill>
                  <a:schemeClr val="tx1">
                    <a:tint val="75000"/>
                  </a:schemeClr>
                </a:solidFill>
              </a:defRPr>
            </a:lvl7pPr>
            <a:lvl8pPr marL="3200400" indent="0">
              <a:buNone/>
              <a:defRPr lang="fr-FR" sz="1600">
                <a:solidFill>
                  <a:schemeClr val="tx1">
                    <a:tint val="75000"/>
                  </a:schemeClr>
                </a:solidFill>
              </a:defRPr>
            </a:lvl8pPr>
            <a:lvl9pPr marL="3657600" indent="0">
              <a:buNone/>
              <a:defRPr lang="fr-FR" sz="1600">
                <a:solidFill>
                  <a:schemeClr val="tx1">
                    <a:tint val="75000"/>
                  </a:schemeClr>
                </a:solidFill>
              </a:defRPr>
            </a:lvl9pPr>
          </a:lstStyle>
          <a:p>
            <a:pPr lvl="0" rtl="0"/>
            <a:r>
              <a:rPr lang="fr-FR"/>
              <a:t>Cliquez pour modifier les styles du texte du masque</a:t>
            </a:r>
          </a:p>
        </p:txBody>
      </p:sp>
    </p:spTree>
    <p:extLst>
      <p:ext uri="{BB962C8B-B14F-4D97-AF65-F5344CB8AC3E}">
        <p14:creationId xmlns:p14="http://schemas.microsoft.com/office/powerpoint/2010/main" val="168178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graphique">
    <p:spTree>
      <p:nvGrpSpPr>
        <p:cNvPr id="1" name=""/>
        <p:cNvGrpSpPr/>
        <p:nvPr/>
      </p:nvGrpSpPr>
      <p:grpSpPr>
        <a:xfrm>
          <a:off x="0" y="0"/>
          <a:ext cx="0" cy="0"/>
          <a:chOff x="0" y="0"/>
          <a:chExt cx="0" cy="0"/>
        </a:xfrm>
      </p:grpSpPr>
      <p:sp>
        <p:nvSpPr>
          <p:cNvPr id="30" name="Forme libre : Forme 29">
            <a:extLst>
              <a:ext uri="{FF2B5EF4-FFF2-40B4-BE49-F238E27FC236}">
                <a16:creationId xmlns:a16="http://schemas.microsoft.com/office/drawing/2014/main" id="{2459EA3C-8B88-5F1F-531E-7DA7DE55710B}"/>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2" name="Titre 1"/>
          <p:cNvSpPr>
            <a:spLocks noGrp="1"/>
          </p:cNvSpPr>
          <p:nvPr>
            <p:ph type="title"/>
          </p:nvPr>
        </p:nvSpPr>
        <p:spPr/>
        <p:txBody>
          <a:bodyPr rtlCol="0">
            <a:noAutofit/>
          </a:bodyPr>
          <a:lstStyle>
            <a:lvl1pPr>
              <a:lnSpc>
                <a:spcPct val="100000"/>
              </a:lnSpc>
              <a:defRPr lang="fr-FR"/>
            </a:lvl1pPr>
          </a:lstStyle>
          <a:p>
            <a:pPr rtl="0"/>
            <a:r>
              <a:rPr lang="fr-FR"/>
              <a:t>Modifiez le style du titre</a:t>
            </a:r>
          </a:p>
        </p:txBody>
      </p:sp>
      <p:sp>
        <p:nvSpPr>
          <p:cNvPr id="3" name="Espace réservé du contenu 2"/>
          <p:cNvSpPr>
            <a:spLocks noGrp="1"/>
          </p:cNvSpPr>
          <p:nvPr>
            <p:ph sz="half" idx="1"/>
          </p:nvPr>
        </p:nvSpPr>
        <p:spPr>
          <a:xfrm>
            <a:off x="539496" y="2103120"/>
            <a:ext cx="11119104" cy="4434840"/>
          </a:xfrm>
        </p:spPr>
        <p:txBody>
          <a:bodyPr rtlCol="0">
            <a:noAutofit/>
          </a:bodyPr>
          <a:lstStyle>
            <a:lvl1pPr>
              <a:defRPr lang="fr-FR" sz="1800"/>
            </a:lvl1pPr>
            <a:lvl2pPr>
              <a:defRPr lang="fr-FR" sz="1600"/>
            </a:lvl2pPr>
            <a:lvl3pPr>
              <a:defRPr lang="fr-FR" sz="1400"/>
            </a:lvl3pPr>
            <a:lvl4pPr>
              <a:defRPr lang="fr-FR" sz="1200"/>
            </a:lvl4pPr>
            <a:lvl5pPr>
              <a:defRPr lang="fr-FR" sz="12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 name="Espace réservé du pied de page 5"/>
          <p:cNvSpPr>
            <a:spLocks noGrp="1"/>
          </p:cNvSpPr>
          <p:nvPr>
            <p:ph type="ftr" sz="quarter" idx="11"/>
          </p:nvPr>
        </p:nvSpPr>
        <p:spPr/>
        <p:txBody>
          <a:bodyPr rtlCol="0">
            <a:noAutofit/>
          </a:bodyPr>
          <a:lstStyle>
            <a:defPPr>
              <a:defRPr lang="fr-FR"/>
            </a:defPPr>
          </a:lstStyle>
          <a:p>
            <a:pPr rtl="0"/>
            <a:r>
              <a:rPr lang="fr-FR"/>
              <a:t>Titre de la présentation</a:t>
            </a:r>
            <a:endParaRPr lang="fr-FR" dirty="0"/>
          </a:p>
        </p:txBody>
      </p:sp>
      <p:sp>
        <p:nvSpPr>
          <p:cNvPr id="7" name="Espace réservé du numéro de diapositive 6"/>
          <p:cNvSpPr>
            <a:spLocks noGrp="1"/>
          </p:cNvSpPr>
          <p:nvPr>
            <p:ph type="sldNum" sz="quarter" idx="12"/>
          </p:nvPr>
        </p:nvSpPr>
        <p:spPr/>
        <p:txBody>
          <a:bodyPr rtlCol="0">
            <a:noAutofit/>
          </a:bodyPr>
          <a:lstStyle>
            <a:defPPr>
              <a:defRPr lang="fr-FR"/>
            </a:defPPr>
          </a:lstStyle>
          <a:p>
            <a:pPr rtl="0"/>
            <a:fld id="{48F63A3B-78C7-47BE-AE5E-E10140E04643}" type="slidenum">
              <a:rPr lang="fr-FR" dirty="0"/>
              <a:t>‹N°›</a:t>
            </a:fld>
            <a:endParaRPr lang="fr-FR" dirty="0"/>
          </a:p>
        </p:txBody>
      </p:sp>
    </p:spTree>
    <p:extLst>
      <p:ext uri="{BB962C8B-B14F-4D97-AF65-F5344CB8AC3E}">
        <p14:creationId xmlns:p14="http://schemas.microsoft.com/office/powerpoint/2010/main" val="22080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et tableau">
    <p:spTree>
      <p:nvGrpSpPr>
        <p:cNvPr id="1" name=""/>
        <p:cNvGrpSpPr/>
        <p:nvPr/>
      </p:nvGrpSpPr>
      <p:grpSpPr>
        <a:xfrm>
          <a:off x="0" y="0"/>
          <a:ext cx="0" cy="0"/>
          <a:chOff x="0" y="0"/>
          <a:chExt cx="0" cy="0"/>
        </a:xfrm>
      </p:grpSpPr>
      <p:sp>
        <p:nvSpPr>
          <p:cNvPr id="28" name="Forme libre : Form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stStyle>
          <a:p>
            <a:pPr lvl="0" rtl="0"/>
            <a:endParaRPr lang="fr-FR" dirty="0">
              <a:solidFill>
                <a:schemeClr val="tx1"/>
              </a:solidFill>
            </a:endParaRPr>
          </a:p>
        </p:txBody>
      </p:sp>
      <p:sp>
        <p:nvSpPr>
          <p:cNvPr id="2" name="Titre 1"/>
          <p:cNvSpPr>
            <a:spLocks noGrp="1"/>
          </p:cNvSpPr>
          <p:nvPr>
            <p:ph type="title"/>
          </p:nvPr>
        </p:nvSpPr>
        <p:spPr/>
        <p:txBody>
          <a:bodyPr rtlCol="0">
            <a:noAutofit/>
          </a:bodyPr>
          <a:lstStyle>
            <a:lvl1pPr>
              <a:lnSpc>
                <a:spcPct val="100000"/>
              </a:lnSpc>
              <a:defRPr lang="fr-FR"/>
            </a:lvl1pPr>
          </a:lstStyle>
          <a:p>
            <a:pPr rtl="0"/>
            <a:r>
              <a:rPr lang="fr-FR"/>
              <a:t>Modifiez le style du titre</a:t>
            </a:r>
            <a:endParaRPr lang="fr-FR" dirty="0"/>
          </a:p>
        </p:txBody>
      </p:sp>
      <p:sp>
        <p:nvSpPr>
          <p:cNvPr id="3" name="Espace réservé du contenu 2"/>
          <p:cNvSpPr>
            <a:spLocks noGrp="1"/>
          </p:cNvSpPr>
          <p:nvPr>
            <p:ph sz="half" idx="1"/>
          </p:nvPr>
        </p:nvSpPr>
        <p:spPr>
          <a:xfrm>
            <a:off x="755904" y="2825496"/>
            <a:ext cx="10680192" cy="2834640"/>
          </a:xfrm>
        </p:spPr>
        <p:txBody>
          <a:bodyPr rtlCol="0">
            <a:noAutofit/>
          </a:bodyPr>
          <a:lstStyle>
            <a:lvl1pPr>
              <a:defRPr lang="fr-FR" sz="1800"/>
            </a:lvl1pPr>
            <a:lvl2pPr>
              <a:defRPr lang="fr-FR" sz="1600"/>
            </a:lvl2pPr>
            <a:lvl3pPr>
              <a:defRPr lang="fr-FR" sz="1400"/>
            </a:lvl3pPr>
            <a:lvl4pPr>
              <a:defRPr lang="fr-FR" sz="1200"/>
            </a:lvl4pPr>
            <a:lvl5pPr>
              <a:defRPr lang="fr-FR" sz="12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 name="Espace réservé du pied de page 5"/>
          <p:cNvSpPr>
            <a:spLocks noGrp="1"/>
          </p:cNvSpPr>
          <p:nvPr>
            <p:ph type="ftr" sz="quarter" idx="11"/>
          </p:nvPr>
        </p:nvSpPr>
        <p:spPr/>
        <p:txBody>
          <a:bodyPr rtlCol="0">
            <a:noAutofit/>
          </a:bodyPr>
          <a:lstStyle>
            <a:defPPr>
              <a:defRPr lang="fr-FR"/>
            </a:defPPr>
          </a:lstStyle>
          <a:p>
            <a:pPr rtl="0"/>
            <a:r>
              <a:rPr lang="fr-FR"/>
              <a:t>Titre de la présentation</a:t>
            </a:r>
            <a:endParaRPr lang="fr-FR" dirty="0"/>
          </a:p>
        </p:txBody>
      </p:sp>
      <p:sp>
        <p:nvSpPr>
          <p:cNvPr id="7" name="Espace réservé du numéro de diapositive 6"/>
          <p:cNvSpPr>
            <a:spLocks noGrp="1"/>
          </p:cNvSpPr>
          <p:nvPr>
            <p:ph type="sldNum" sz="quarter" idx="12"/>
          </p:nvPr>
        </p:nvSpPr>
        <p:spPr/>
        <p:txBody>
          <a:bodyPr rtlCol="0">
            <a:noAutofit/>
          </a:bodyPr>
          <a:lstStyle>
            <a:defPPr>
              <a:defRPr lang="fr-FR"/>
            </a:defPPr>
          </a:lstStyle>
          <a:p>
            <a:pPr rtl="0"/>
            <a:fld id="{48F63A3B-78C7-47BE-AE5E-E10140E04643}" type="slidenum">
              <a:rPr lang="fr-FR" dirty="0"/>
              <a:t>‹N°›</a:t>
            </a:fld>
            <a:endParaRPr lang="fr-FR" dirty="0"/>
          </a:p>
        </p:txBody>
      </p:sp>
    </p:spTree>
    <p:extLst>
      <p:ext uri="{BB962C8B-B14F-4D97-AF65-F5344CB8AC3E}">
        <p14:creationId xmlns:p14="http://schemas.microsoft.com/office/powerpoint/2010/main" val="7457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vis">
    <p:spTree>
      <p:nvGrpSpPr>
        <p:cNvPr id="1" name=""/>
        <p:cNvGrpSpPr/>
        <p:nvPr/>
      </p:nvGrpSpPr>
      <p:grpSpPr>
        <a:xfrm>
          <a:off x="0" y="0"/>
          <a:ext cx="0" cy="0"/>
          <a:chOff x="0" y="0"/>
          <a:chExt cx="0" cy="0"/>
        </a:xfrm>
      </p:grpSpPr>
      <p:sp>
        <p:nvSpPr>
          <p:cNvPr id="2" name="Titre 1"/>
          <p:cNvSpPr>
            <a:spLocks noGrp="1"/>
          </p:cNvSpPr>
          <p:nvPr>
            <p:ph type="title"/>
          </p:nvPr>
        </p:nvSpPr>
        <p:spPr>
          <a:xfrm>
            <a:off x="4389120" y="2395728"/>
            <a:ext cx="7013448" cy="1627632"/>
          </a:xfrm>
        </p:spPr>
        <p:txBody>
          <a:bodyPr lIns="0" tIns="0" rIns="0" bIns="0" rtlCol="0">
            <a:noAutofit/>
          </a:bodyPr>
          <a:lstStyle>
            <a:lvl1pPr algn="l">
              <a:lnSpc>
                <a:spcPct val="100000"/>
              </a:lnSpc>
              <a:defRPr lang="fr-FR" sz="3300" b="1">
                <a:latin typeface="Arial" panose="020B0604020202020204" pitchFamily="34" charset="0"/>
                <a:cs typeface="Arial" panose="020B0604020202020204" pitchFamily="34" charset="0"/>
              </a:defRPr>
            </a:lvl1pPr>
          </a:lstStyle>
          <a:p>
            <a:pPr rtl="0"/>
            <a:r>
              <a:rPr lang="fr-FR"/>
              <a:t>Modifiez le style du titre</a:t>
            </a:r>
          </a:p>
        </p:txBody>
      </p:sp>
      <p:sp>
        <p:nvSpPr>
          <p:cNvPr id="57" name="Espace réservé du texte 54">
            <a:extLst>
              <a:ext uri="{FF2B5EF4-FFF2-40B4-BE49-F238E27FC236}">
                <a16:creationId xmlns:a16="http://schemas.microsoft.com/office/drawing/2014/main" id="{A493C80D-2813-9E70-8901-D4B9EA4DD7EA}"/>
              </a:ext>
            </a:extLst>
          </p:cNvPr>
          <p:cNvSpPr>
            <a:spLocks noGrp="1"/>
          </p:cNvSpPr>
          <p:nvPr>
            <p:ph type="body" sz="quarter" idx="15" hasCustomPrompt="1"/>
          </p:nvPr>
        </p:nvSpPr>
        <p:spPr>
          <a:xfrm>
            <a:off x="3611880" y="1984248"/>
            <a:ext cx="768096" cy="1627632"/>
          </a:xfrm>
        </p:spPr>
        <p:txBody>
          <a:bodyPr lIns="91440" tIns="45720" rIns="91440" bIns="54864" rtlCol="0">
            <a:noAutofit/>
          </a:bodyPr>
          <a:lstStyle>
            <a:lvl1pPr marL="0" indent="0">
              <a:buNone/>
              <a:defRPr lang="fr-FR" sz="10000" b="1"/>
            </a:lvl1pPr>
          </a:lstStyle>
          <a:p>
            <a:pPr lvl="0" rtl="0"/>
            <a:r>
              <a:rPr lang="fr-FR"/>
              <a:t>« </a:t>
            </a:r>
          </a:p>
        </p:txBody>
      </p:sp>
      <p:sp>
        <p:nvSpPr>
          <p:cNvPr id="55" name="Espace réservé du texte 54">
            <a:extLst>
              <a:ext uri="{FF2B5EF4-FFF2-40B4-BE49-F238E27FC236}">
                <a16:creationId xmlns:a16="http://schemas.microsoft.com/office/drawing/2014/main" id="{A2733C45-7C53-2BC5-3F62-D069650A79C9}"/>
              </a:ext>
            </a:extLst>
          </p:cNvPr>
          <p:cNvSpPr>
            <a:spLocks noGrp="1"/>
          </p:cNvSpPr>
          <p:nvPr>
            <p:ph type="body" sz="quarter" idx="13"/>
          </p:nvPr>
        </p:nvSpPr>
        <p:spPr>
          <a:xfrm>
            <a:off x="4389120" y="4308475"/>
            <a:ext cx="3932238" cy="588963"/>
          </a:xfrm>
        </p:spPr>
        <p:txBody>
          <a:bodyPr lIns="0" tIns="0" rIns="0" bIns="0" rtlCol="0">
            <a:noAutofit/>
          </a:bodyPr>
          <a:lstStyle>
            <a:lvl1pPr marL="0" indent="0">
              <a:buNone/>
              <a:defRPr lang="fr-FR" sz="2400"/>
            </a:lvl1pPr>
          </a:lstStyle>
          <a:p>
            <a:pPr lvl="0" rtl="0"/>
            <a:r>
              <a:rPr lang="fr-FR"/>
              <a:t>Cliquez pour modifier les styles du texte du masque</a:t>
            </a:r>
          </a:p>
        </p:txBody>
      </p:sp>
      <p:sp>
        <p:nvSpPr>
          <p:cNvPr id="56" name="Espace réservé du texte 54">
            <a:extLst>
              <a:ext uri="{FF2B5EF4-FFF2-40B4-BE49-F238E27FC236}">
                <a16:creationId xmlns:a16="http://schemas.microsoft.com/office/drawing/2014/main" id="{B1D62231-87CB-21EC-CF8C-46276AD1F951}"/>
              </a:ext>
            </a:extLst>
          </p:cNvPr>
          <p:cNvSpPr>
            <a:spLocks noGrp="1"/>
          </p:cNvSpPr>
          <p:nvPr>
            <p:ph type="body" sz="quarter" idx="14" hasCustomPrompt="1"/>
          </p:nvPr>
        </p:nvSpPr>
        <p:spPr>
          <a:xfrm>
            <a:off x="9500616" y="3209544"/>
            <a:ext cx="768096" cy="1627632"/>
          </a:xfrm>
        </p:spPr>
        <p:txBody>
          <a:bodyPr lIns="91440" tIns="45720" rIns="91440" bIns="54864" rtlCol="0">
            <a:noAutofit/>
          </a:bodyPr>
          <a:lstStyle>
            <a:lvl1pPr marL="0" indent="0">
              <a:buNone/>
              <a:defRPr lang="fr-FR" sz="10000" b="1"/>
            </a:lvl1pPr>
          </a:lstStyle>
          <a:p>
            <a:pPr lvl="0" rtl="0"/>
            <a:r>
              <a:rPr lang="fr-FR"/>
              <a:t> »</a:t>
            </a:r>
          </a:p>
        </p:txBody>
      </p:sp>
      <p:sp>
        <p:nvSpPr>
          <p:cNvPr id="32" name="Image 1" descr="preencoded.png">
            <a:extLst>
              <a:ext uri="{FF2B5EF4-FFF2-40B4-BE49-F238E27FC236}">
                <a16:creationId xmlns:a16="http://schemas.microsoft.com/office/drawing/2014/main" id="{2A3EC91E-4089-D366-06D3-3E66F93DFAF3}"/>
              </a:ext>
            </a:extLst>
          </p:cNvPr>
          <p:cNvSpPr/>
          <p:nvPr/>
        </p:nvSpPr>
        <p:spPr>
          <a:xfrm>
            <a:off x="-7117" y="0"/>
            <a:ext cx="2550985" cy="6858000"/>
          </a:xfrm>
          <a:custGeom>
            <a:avLst/>
            <a:gdLst>
              <a:gd name="connsiteX0" fmla="*/ 2550985 w 2550985"/>
              <a:gd name="connsiteY0" fmla="*/ 0 h 6858000"/>
              <a:gd name="connsiteX1" fmla="*/ 0 w 2550985"/>
              <a:gd name="connsiteY1" fmla="*/ 0 h 6858000"/>
              <a:gd name="connsiteX2" fmla="*/ 0 w 2550985"/>
              <a:gd name="connsiteY2" fmla="*/ 6858000 h 6858000"/>
              <a:gd name="connsiteX3" fmla="*/ 2550985 w 2550985"/>
              <a:gd name="connsiteY3" fmla="*/ 6858000 h 6858000"/>
              <a:gd name="connsiteX4" fmla="*/ 2550985 w 255098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0985" h="6858000">
                <a:moveTo>
                  <a:pt x="2550985" y="0"/>
                </a:moveTo>
                <a:lnTo>
                  <a:pt x="0" y="0"/>
                </a:lnTo>
                <a:lnTo>
                  <a:pt x="0" y="6858000"/>
                </a:lnTo>
                <a:lnTo>
                  <a:pt x="2550985" y="6858000"/>
                </a:lnTo>
                <a:lnTo>
                  <a:pt x="2550985" y="0"/>
                </a:lnTo>
                <a:close/>
              </a:path>
            </a:pathLst>
          </a:custGeom>
          <a:solidFill>
            <a:schemeClr val="accent4"/>
          </a:solidFill>
          <a:ln w="7045" cap="flat">
            <a:noFill/>
            <a:prstDash val="solid"/>
            <a:miter/>
          </a:ln>
        </p:spPr>
        <p:txBody>
          <a:bodyPr rtlCol="0" anchor="ctr">
            <a:noAutofit/>
          </a:bodyPr>
          <a:lstStyle>
            <a:defPPr>
              <a:defRPr lang="fr-FR"/>
            </a:defPPr>
          </a:lstStyle>
          <a:p>
            <a:pPr rtl="0"/>
            <a:endParaRPr lang="fr-FR" dirty="0"/>
          </a:p>
        </p:txBody>
      </p:sp>
      <p:sp>
        <p:nvSpPr>
          <p:cNvPr id="53" name="Forme libre : Forme 52">
            <a:extLst>
              <a:ext uri="{FF2B5EF4-FFF2-40B4-BE49-F238E27FC236}">
                <a16:creationId xmlns:a16="http://schemas.microsoft.com/office/drawing/2014/main" id="{70F595E1-C910-3710-90E9-AF5FFCE05861}"/>
              </a:ext>
            </a:extLst>
          </p:cNvPr>
          <p:cNvSpPr/>
          <p:nvPr userDrawn="1"/>
        </p:nvSpPr>
        <p:spPr>
          <a:xfrm>
            <a:off x="-9415" y="0"/>
            <a:ext cx="2548591" cy="2555628"/>
          </a:xfrm>
          <a:custGeom>
            <a:avLst/>
            <a:gdLst>
              <a:gd name="connsiteX0" fmla="*/ 138643 w 2548591"/>
              <a:gd name="connsiteY0" fmla="*/ 1 h 2555628"/>
              <a:gd name="connsiteX1" fmla="*/ 163874 w 2548591"/>
              <a:gd name="connsiteY1" fmla="*/ 1 h 2555628"/>
              <a:gd name="connsiteX2" fmla="*/ 2548463 w 2548591"/>
              <a:gd name="connsiteY2" fmla="*/ 2391168 h 2555628"/>
              <a:gd name="connsiteX3" fmla="*/ 2548463 w 2548591"/>
              <a:gd name="connsiteY3" fmla="*/ 2416472 h 2555628"/>
              <a:gd name="connsiteX4" fmla="*/ 2548590 w 2548591"/>
              <a:gd name="connsiteY4" fmla="*/ 2416600 h 2555628"/>
              <a:gd name="connsiteX5" fmla="*/ 138643 w 2548591"/>
              <a:gd name="connsiteY5" fmla="*/ 1 h 2555628"/>
              <a:gd name="connsiteX6" fmla="*/ 0 w 2548591"/>
              <a:gd name="connsiteY6" fmla="*/ 1 h 2555628"/>
              <a:gd name="connsiteX7" fmla="*/ 25231 w 2548591"/>
              <a:gd name="connsiteY7" fmla="*/ 1 h 2555628"/>
              <a:gd name="connsiteX8" fmla="*/ 2548591 w 2548591"/>
              <a:gd name="connsiteY8" fmla="*/ 2530324 h 2555628"/>
              <a:gd name="connsiteX9" fmla="*/ 2548591 w 2548591"/>
              <a:gd name="connsiteY9" fmla="*/ 2555628 h 2555628"/>
              <a:gd name="connsiteX10" fmla="*/ 0 w 2548591"/>
              <a:gd name="connsiteY10" fmla="*/ 1 h 2555628"/>
              <a:gd name="connsiteX11" fmla="*/ 277411 w 2548591"/>
              <a:gd name="connsiteY11" fmla="*/ 1 h 2555628"/>
              <a:gd name="connsiteX12" fmla="*/ 302642 w 2548591"/>
              <a:gd name="connsiteY12" fmla="*/ 1 h 2555628"/>
              <a:gd name="connsiteX13" fmla="*/ 2548582 w 2548591"/>
              <a:gd name="connsiteY13" fmla="*/ 2252147 h 2555628"/>
              <a:gd name="connsiteX14" fmla="*/ 2548582 w 2548591"/>
              <a:gd name="connsiteY14" fmla="*/ 2277444 h 2555628"/>
              <a:gd name="connsiteX15" fmla="*/ 277411 w 2548591"/>
              <a:gd name="connsiteY15" fmla="*/ 1 h 2555628"/>
              <a:gd name="connsiteX16" fmla="*/ 416054 w 2548591"/>
              <a:gd name="connsiteY16" fmla="*/ 1 h 2555628"/>
              <a:gd name="connsiteX17" fmla="*/ 441285 w 2548591"/>
              <a:gd name="connsiteY17" fmla="*/ 1 h 2555628"/>
              <a:gd name="connsiteX18" fmla="*/ 2548589 w 2548591"/>
              <a:gd name="connsiteY18" fmla="*/ 2113119 h 2555628"/>
              <a:gd name="connsiteX19" fmla="*/ 2548589 w 2548591"/>
              <a:gd name="connsiteY19" fmla="*/ 2138423 h 2555628"/>
              <a:gd name="connsiteX20" fmla="*/ 416054 w 2548591"/>
              <a:gd name="connsiteY20" fmla="*/ 1 h 2555628"/>
              <a:gd name="connsiteX21" fmla="*/ 554698 w 2548591"/>
              <a:gd name="connsiteY21" fmla="*/ 1 h 2555628"/>
              <a:gd name="connsiteX22" fmla="*/ 579930 w 2548591"/>
              <a:gd name="connsiteY22" fmla="*/ 1 h 2555628"/>
              <a:gd name="connsiteX23" fmla="*/ 2548462 w 2548591"/>
              <a:gd name="connsiteY23" fmla="*/ 1973963 h 2555628"/>
              <a:gd name="connsiteX24" fmla="*/ 2548462 w 2548591"/>
              <a:gd name="connsiteY24" fmla="*/ 1999267 h 2555628"/>
              <a:gd name="connsiteX25" fmla="*/ 2548589 w 2548591"/>
              <a:gd name="connsiteY25" fmla="*/ 1999394 h 2555628"/>
              <a:gd name="connsiteX26" fmla="*/ 554698 w 2548591"/>
              <a:gd name="connsiteY26" fmla="*/ 1 h 2555628"/>
              <a:gd name="connsiteX27" fmla="*/ 693468 w 2548591"/>
              <a:gd name="connsiteY27" fmla="*/ 0 h 2555628"/>
              <a:gd name="connsiteX28" fmla="*/ 718701 w 2548591"/>
              <a:gd name="connsiteY28" fmla="*/ 0 h 2555628"/>
              <a:gd name="connsiteX29" fmla="*/ 2548583 w 2548591"/>
              <a:gd name="connsiteY29" fmla="*/ 1834942 h 2555628"/>
              <a:gd name="connsiteX30" fmla="*/ 2548583 w 2548591"/>
              <a:gd name="connsiteY30" fmla="*/ 1860239 h 2555628"/>
              <a:gd name="connsiteX31" fmla="*/ 693468 w 2548591"/>
              <a:gd name="connsiteY31" fmla="*/ 0 h 2555628"/>
              <a:gd name="connsiteX32" fmla="*/ 832112 w 2548591"/>
              <a:gd name="connsiteY32" fmla="*/ 0 h 2555628"/>
              <a:gd name="connsiteX33" fmla="*/ 857340 w 2548591"/>
              <a:gd name="connsiteY33" fmla="*/ 0 h 2555628"/>
              <a:gd name="connsiteX34" fmla="*/ 2548582 w 2548591"/>
              <a:gd name="connsiteY34" fmla="*/ 1695913 h 2555628"/>
              <a:gd name="connsiteX35" fmla="*/ 2548582 w 2548591"/>
              <a:gd name="connsiteY35" fmla="*/ 1721210 h 2555628"/>
              <a:gd name="connsiteX36" fmla="*/ 832112 w 2548591"/>
              <a:gd name="connsiteY36" fmla="*/ 0 h 2555628"/>
              <a:gd name="connsiteX37" fmla="*/ 970758 w 2548591"/>
              <a:gd name="connsiteY37" fmla="*/ 0 h 2555628"/>
              <a:gd name="connsiteX38" fmla="*/ 995986 w 2548591"/>
              <a:gd name="connsiteY38" fmla="*/ 0 h 2555628"/>
              <a:gd name="connsiteX39" fmla="*/ 2548463 w 2548591"/>
              <a:gd name="connsiteY39" fmla="*/ 1556758 h 2555628"/>
              <a:gd name="connsiteX40" fmla="*/ 2548463 w 2548591"/>
              <a:gd name="connsiteY40" fmla="*/ 1582062 h 2555628"/>
              <a:gd name="connsiteX41" fmla="*/ 2548590 w 2548591"/>
              <a:gd name="connsiteY41" fmla="*/ 1582189 h 2555628"/>
              <a:gd name="connsiteX42" fmla="*/ 970758 w 2548591"/>
              <a:gd name="connsiteY42" fmla="*/ 0 h 2555628"/>
              <a:gd name="connsiteX43" fmla="*/ 1109529 w 2548591"/>
              <a:gd name="connsiteY43" fmla="*/ 0 h 2555628"/>
              <a:gd name="connsiteX44" fmla="*/ 1134764 w 2548591"/>
              <a:gd name="connsiteY44" fmla="*/ 0 h 2555628"/>
              <a:gd name="connsiteX45" fmla="*/ 2548589 w 2548591"/>
              <a:gd name="connsiteY45" fmla="*/ 1417736 h 2555628"/>
              <a:gd name="connsiteX46" fmla="*/ 2548589 w 2548591"/>
              <a:gd name="connsiteY46" fmla="*/ 1443033 h 2555628"/>
              <a:gd name="connsiteX47" fmla="*/ 1109529 w 2548591"/>
              <a:gd name="connsiteY47" fmla="*/ 0 h 2555628"/>
              <a:gd name="connsiteX48" fmla="*/ 1248168 w 2548591"/>
              <a:gd name="connsiteY48" fmla="*/ 0 h 2555628"/>
              <a:gd name="connsiteX49" fmla="*/ 1273396 w 2548591"/>
              <a:gd name="connsiteY49" fmla="*/ 0 h 2555628"/>
              <a:gd name="connsiteX50" fmla="*/ 2548583 w 2548591"/>
              <a:gd name="connsiteY50" fmla="*/ 1278708 h 2555628"/>
              <a:gd name="connsiteX51" fmla="*/ 2548583 w 2548591"/>
              <a:gd name="connsiteY51" fmla="*/ 1304005 h 2555628"/>
              <a:gd name="connsiteX52" fmla="*/ 1248168 w 2548591"/>
              <a:gd name="connsiteY52" fmla="*/ 0 h 2555628"/>
              <a:gd name="connsiteX53" fmla="*/ 1386813 w 2548591"/>
              <a:gd name="connsiteY53" fmla="*/ 0 h 2555628"/>
              <a:gd name="connsiteX54" fmla="*/ 1412041 w 2548591"/>
              <a:gd name="connsiteY54" fmla="*/ 0 h 2555628"/>
              <a:gd name="connsiteX55" fmla="*/ 2548589 w 2548591"/>
              <a:gd name="connsiteY55" fmla="*/ 1139552 h 2555628"/>
              <a:gd name="connsiteX56" fmla="*/ 2548589 w 2548591"/>
              <a:gd name="connsiteY56" fmla="*/ 1164857 h 2555628"/>
              <a:gd name="connsiteX57" fmla="*/ 2548589 w 2548591"/>
              <a:gd name="connsiteY57" fmla="*/ 1164984 h 2555628"/>
              <a:gd name="connsiteX58" fmla="*/ 1386813 w 2548591"/>
              <a:gd name="connsiteY58" fmla="*/ 0 h 2555628"/>
              <a:gd name="connsiteX59" fmla="*/ 1525579 w 2548591"/>
              <a:gd name="connsiteY59" fmla="*/ 0 h 2555628"/>
              <a:gd name="connsiteX60" fmla="*/ 1550814 w 2548591"/>
              <a:gd name="connsiteY60" fmla="*/ 0 h 2555628"/>
              <a:gd name="connsiteX61" fmla="*/ 2548583 w 2548591"/>
              <a:gd name="connsiteY61" fmla="*/ 1000531 h 2555628"/>
              <a:gd name="connsiteX62" fmla="*/ 2548583 w 2548591"/>
              <a:gd name="connsiteY62" fmla="*/ 1025828 h 2555628"/>
              <a:gd name="connsiteX63" fmla="*/ 1525579 w 2548591"/>
              <a:gd name="connsiteY63" fmla="*/ 0 h 2555628"/>
              <a:gd name="connsiteX64" fmla="*/ 1664231 w 2548591"/>
              <a:gd name="connsiteY64" fmla="*/ 0 h 2555628"/>
              <a:gd name="connsiteX65" fmla="*/ 1689459 w 2548591"/>
              <a:gd name="connsiteY65" fmla="*/ 0 h 2555628"/>
              <a:gd name="connsiteX66" fmla="*/ 2548589 w 2548591"/>
              <a:gd name="connsiteY66" fmla="*/ 861503 h 2555628"/>
              <a:gd name="connsiteX67" fmla="*/ 2548589 w 2548591"/>
              <a:gd name="connsiteY67" fmla="*/ 886800 h 2555628"/>
              <a:gd name="connsiteX68" fmla="*/ 1664231 w 2548591"/>
              <a:gd name="connsiteY68" fmla="*/ 0 h 2555628"/>
              <a:gd name="connsiteX69" fmla="*/ 1802870 w 2548591"/>
              <a:gd name="connsiteY69" fmla="*/ 0 h 2555628"/>
              <a:gd name="connsiteX70" fmla="*/ 1828097 w 2548591"/>
              <a:gd name="connsiteY70" fmla="*/ 0 h 2555628"/>
              <a:gd name="connsiteX71" fmla="*/ 2548583 w 2548591"/>
              <a:gd name="connsiteY71" fmla="*/ 722347 h 2555628"/>
              <a:gd name="connsiteX72" fmla="*/ 2548583 w 2548591"/>
              <a:gd name="connsiteY72" fmla="*/ 747651 h 2555628"/>
              <a:gd name="connsiteX73" fmla="*/ 2548583 w 2548591"/>
              <a:gd name="connsiteY73" fmla="*/ 747778 h 2555628"/>
              <a:gd name="connsiteX74" fmla="*/ 1802870 w 2548591"/>
              <a:gd name="connsiteY74" fmla="*/ 0 h 2555628"/>
              <a:gd name="connsiteX75" fmla="*/ 1941642 w 2548591"/>
              <a:gd name="connsiteY75" fmla="*/ 0 h 2555628"/>
              <a:gd name="connsiteX76" fmla="*/ 1966877 w 2548591"/>
              <a:gd name="connsiteY76" fmla="*/ 0 h 2555628"/>
              <a:gd name="connsiteX77" fmla="*/ 2548589 w 2548591"/>
              <a:gd name="connsiteY77" fmla="*/ 583321 h 2555628"/>
              <a:gd name="connsiteX78" fmla="*/ 2548589 w 2548591"/>
              <a:gd name="connsiteY78" fmla="*/ 608622 h 2555628"/>
              <a:gd name="connsiteX79" fmla="*/ 1941642 w 2548591"/>
              <a:gd name="connsiteY79" fmla="*/ 0 h 2555628"/>
              <a:gd name="connsiteX80" fmla="*/ 2080281 w 2548591"/>
              <a:gd name="connsiteY80" fmla="*/ 0 h 2555628"/>
              <a:gd name="connsiteX81" fmla="*/ 2105508 w 2548591"/>
              <a:gd name="connsiteY81" fmla="*/ 0 h 2555628"/>
              <a:gd name="connsiteX82" fmla="*/ 2548582 w 2548591"/>
              <a:gd name="connsiteY82" fmla="*/ 444296 h 2555628"/>
              <a:gd name="connsiteX83" fmla="*/ 2548582 w 2548591"/>
              <a:gd name="connsiteY83" fmla="*/ 469597 h 2555628"/>
              <a:gd name="connsiteX84" fmla="*/ 2080281 w 2548591"/>
              <a:gd name="connsiteY84" fmla="*/ 0 h 2555628"/>
              <a:gd name="connsiteX85" fmla="*/ 2218926 w 2548591"/>
              <a:gd name="connsiteY85" fmla="*/ 0 h 2555628"/>
              <a:gd name="connsiteX86" fmla="*/ 2244153 w 2548591"/>
              <a:gd name="connsiteY86" fmla="*/ 0 h 2555628"/>
              <a:gd name="connsiteX87" fmla="*/ 2548582 w 2548591"/>
              <a:gd name="connsiteY87" fmla="*/ 305270 h 2555628"/>
              <a:gd name="connsiteX88" fmla="*/ 2548582 w 2548591"/>
              <a:gd name="connsiteY88" fmla="*/ 330570 h 2555628"/>
              <a:gd name="connsiteX89" fmla="*/ 2218926 w 2548591"/>
              <a:gd name="connsiteY89" fmla="*/ 0 h 2555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2548591" h="2555628">
                <a:moveTo>
                  <a:pt x="138643" y="1"/>
                </a:moveTo>
                <a:lnTo>
                  <a:pt x="163874" y="1"/>
                </a:lnTo>
                <a:cubicBezTo>
                  <a:pt x="163874" y="1318576"/>
                  <a:pt x="1233644" y="2391168"/>
                  <a:pt x="2548463" y="2391168"/>
                </a:cubicBezTo>
                <a:lnTo>
                  <a:pt x="2548463" y="2416472"/>
                </a:lnTo>
                <a:lnTo>
                  <a:pt x="2548590" y="2416600"/>
                </a:lnTo>
                <a:cubicBezTo>
                  <a:pt x="1219755" y="2416600"/>
                  <a:pt x="138643" y="1332503"/>
                  <a:pt x="138643" y="1"/>
                </a:cubicBezTo>
                <a:close/>
                <a:moveTo>
                  <a:pt x="0" y="1"/>
                </a:moveTo>
                <a:lnTo>
                  <a:pt x="25231" y="1"/>
                </a:lnTo>
                <a:cubicBezTo>
                  <a:pt x="25231" y="1395244"/>
                  <a:pt x="1157188" y="2530324"/>
                  <a:pt x="2548591" y="2530324"/>
                </a:cubicBezTo>
                <a:lnTo>
                  <a:pt x="2548591" y="2555628"/>
                </a:lnTo>
                <a:cubicBezTo>
                  <a:pt x="1143299" y="2555628"/>
                  <a:pt x="0" y="1409172"/>
                  <a:pt x="0" y="1"/>
                </a:cubicBezTo>
                <a:close/>
                <a:moveTo>
                  <a:pt x="277411" y="1"/>
                </a:moveTo>
                <a:lnTo>
                  <a:pt x="302642" y="1"/>
                </a:lnTo>
                <a:cubicBezTo>
                  <a:pt x="302642" y="1241907"/>
                  <a:pt x="1310229" y="2252147"/>
                  <a:pt x="2548582" y="2252147"/>
                </a:cubicBezTo>
                <a:lnTo>
                  <a:pt x="2548582" y="2277444"/>
                </a:lnTo>
                <a:cubicBezTo>
                  <a:pt x="1296205" y="2277444"/>
                  <a:pt x="277411" y="1255835"/>
                  <a:pt x="277411" y="1"/>
                </a:cubicBezTo>
                <a:close/>
                <a:moveTo>
                  <a:pt x="416054" y="1"/>
                </a:moveTo>
                <a:lnTo>
                  <a:pt x="441285" y="1"/>
                </a:lnTo>
                <a:cubicBezTo>
                  <a:pt x="441285" y="1165111"/>
                  <a:pt x="1386559" y="2113119"/>
                  <a:pt x="2548589" y="2113119"/>
                </a:cubicBezTo>
                <a:lnTo>
                  <a:pt x="2548589" y="2138423"/>
                </a:lnTo>
                <a:cubicBezTo>
                  <a:pt x="1372670" y="2138423"/>
                  <a:pt x="416054" y="1179166"/>
                  <a:pt x="416054" y="1"/>
                </a:cubicBezTo>
                <a:close/>
                <a:moveTo>
                  <a:pt x="554698" y="1"/>
                </a:moveTo>
                <a:lnTo>
                  <a:pt x="579930" y="1"/>
                </a:lnTo>
                <a:cubicBezTo>
                  <a:pt x="579930" y="1088442"/>
                  <a:pt x="1463017" y="1973963"/>
                  <a:pt x="2548462" y="1973963"/>
                </a:cubicBezTo>
                <a:lnTo>
                  <a:pt x="2548462" y="1999267"/>
                </a:lnTo>
                <a:lnTo>
                  <a:pt x="2548589" y="1999394"/>
                </a:lnTo>
                <a:cubicBezTo>
                  <a:pt x="1449127" y="1999394"/>
                  <a:pt x="554698" y="1102497"/>
                  <a:pt x="554698" y="1"/>
                </a:cubicBezTo>
                <a:close/>
                <a:moveTo>
                  <a:pt x="693468" y="0"/>
                </a:moveTo>
                <a:lnTo>
                  <a:pt x="718701" y="0"/>
                </a:lnTo>
                <a:cubicBezTo>
                  <a:pt x="718701" y="1011773"/>
                  <a:pt x="1539602" y="1834942"/>
                  <a:pt x="2548583" y="1834942"/>
                </a:cubicBezTo>
                <a:lnTo>
                  <a:pt x="2548583" y="1860239"/>
                </a:lnTo>
                <a:cubicBezTo>
                  <a:pt x="1525706" y="1860239"/>
                  <a:pt x="693468" y="1025701"/>
                  <a:pt x="693468" y="0"/>
                </a:cubicBezTo>
                <a:close/>
                <a:moveTo>
                  <a:pt x="832112" y="0"/>
                </a:moveTo>
                <a:lnTo>
                  <a:pt x="857340" y="0"/>
                </a:lnTo>
                <a:cubicBezTo>
                  <a:pt x="857340" y="935105"/>
                  <a:pt x="1616059" y="1695913"/>
                  <a:pt x="2548582" y="1695913"/>
                </a:cubicBezTo>
                <a:lnTo>
                  <a:pt x="2548582" y="1721210"/>
                </a:lnTo>
                <a:cubicBezTo>
                  <a:pt x="1602170" y="1721210"/>
                  <a:pt x="832112" y="949032"/>
                  <a:pt x="832112" y="0"/>
                </a:cubicBezTo>
                <a:close/>
                <a:moveTo>
                  <a:pt x="970758" y="0"/>
                </a:moveTo>
                <a:lnTo>
                  <a:pt x="995986" y="0"/>
                </a:lnTo>
                <a:cubicBezTo>
                  <a:pt x="995986" y="858436"/>
                  <a:pt x="1692391" y="1556758"/>
                  <a:pt x="2548463" y="1556758"/>
                </a:cubicBezTo>
                <a:lnTo>
                  <a:pt x="2548463" y="1582062"/>
                </a:lnTo>
                <a:lnTo>
                  <a:pt x="2548590" y="1582189"/>
                </a:lnTo>
                <a:cubicBezTo>
                  <a:pt x="1678628" y="1582189"/>
                  <a:pt x="970758" y="872491"/>
                  <a:pt x="970758" y="0"/>
                </a:cubicBezTo>
                <a:close/>
                <a:moveTo>
                  <a:pt x="1109529" y="0"/>
                </a:moveTo>
                <a:lnTo>
                  <a:pt x="1134764" y="0"/>
                </a:lnTo>
                <a:cubicBezTo>
                  <a:pt x="1134764" y="781767"/>
                  <a:pt x="1768975" y="1417736"/>
                  <a:pt x="2548589" y="1417736"/>
                </a:cubicBezTo>
                <a:lnTo>
                  <a:pt x="2548589" y="1443033"/>
                </a:lnTo>
                <a:cubicBezTo>
                  <a:pt x="1755086" y="1443033"/>
                  <a:pt x="1109529" y="795695"/>
                  <a:pt x="1109529" y="0"/>
                </a:cubicBezTo>
                <a:close/>
                <a:moveTo>
                  <a:pt x="1248168" y="0"/>
                </a:moveTo>
                <a:lnTo>
                  <a:pt x="1273396" y="0"/>
                </a:lnTo>
                <a:cubicBezTo>
                  <a:pt x="1273396" y="705097"/>
                  <a:pt x="1845433" y="1278708"/>
                  <a:pt x="2548583" y="1278708"/>
                </a:cubicBezTo>
                <a:lnTo>
                  <a:pt x="2548583" y="1304005"/>
                </a:lnTo>
                <a:cubicBezTo>
                  <a:pt x="1831537" y="1304005"/>
                  <a:pt x="1248168" y="719026"/>
                  <a:pt x="1248168" y="0"/>
                </a:cubicBezTo>
                <a:close/>
                <a:moveTo>
                  <a:pt x="1386813" y="0"/>
                </a:moveTo>
                <a:lnTo>
                  <a:pt x="1412041" y="0"/>
                </a:lnTo>
                <a:cubicBezTo>
                  <a:pt x="1412041" y="628428"/>
                  <a:pt x="1921890" y="1139552"/>
                  <a:pt x="2548589" y="1139552"/>
                </a:cubicBezTo>
                <a:lnTo>
                  <a:pt x="2548589" y="1164857"/>
                </a:lnTo>
                <a:lnTo>
                  <a:pt x="2548589" y="1164984"/>
                </a:lnTo>
                <a:cubicBezTo>
                  <a:pt x="1908001" y="1164984"/>
                  <a:pt x="1386813" y="642356"/>
                  <a:pt x="1386813" y="0"/>
                </a:cubicBezTo>
                <a:close/>
                <a:moveTo>
                  <a:pt x="1525579" y="0"/>
                </a:moveTo>
                <a:lnTo>
                  <a:pt x="1550814" y="0"/>
                </a:lnTo>
                <a:cubicBezTo>
                  <a:pt x="1550814" y="551759"/>
                  <a:pt x="1998468" y="1000531"/>
                  <a:pt x="2548583" y="1000531"/>
                </a:cubicBezTo>
                <a:lnTo>
                  <a:pt x="2548583" y="1025828"/>
                </a:lnTo>
                <a:cubicBezTo>
                  <a:pt x="1984452" y="1025828"/>
                  <a:pt x="1525579" y="565560"/>
                  <a:pt x="1525579" y="0"/>
                </a:cubicBezTo>
                <a:close/>
                <a:moveTo>
                  <a:pt x="1664231" y="0"/>
                </a:moveTo>
                <a:lnTo>
                  <a:pt x="1689459" y="0"/>
                </a:lnTo>
                <a:cubicBezTo>
                  <a:pt x="1689459" y="474963"/>
                  <a:pt x="2074805" y="861503"/>
                  <a:pt x="2548589" y="861503"/>
                </a:cubicBezTo>
                <a:lnTo>
                  <a:pt x="2548589" y="886800"/>
                </a:lnTo>
                <a:cubicBezTo>
                  <a:pt x="2060916" y="886800"/>
                  <a:pt x="1664231" y="489019"/>
                  <a:pt x="1664231" y="0"/>
                </a:cubicBezTo>
                <a:close/>
                <a:moveTo>
                  <a:pt x="1802870" y="0"/>
                </a:moveTo>
                <a:lnTo>
                  <a:pt x="1828097" y="0"/>
                </a:lnTo>
                <a:cubicBezTo>
                  <a:pt x="1828097" y="398295"/>
                  <a:pt x="2151263" y="722347"/>
                  <a:pt x="2548583" y="722347"/>
                </a:cubicBezTo>
                <a:lnTo>
                  <a:pt x="2548583" y="747651"/>
                </a:lnTo>
                <a:lnTo>
                  <a:pt x="2548583" y="747778"/>
                </a:lnTo>
                <a:cubicBezTo>
                  <a:pt x="2137367" y="747778"/>
                  <a:pt x="1802870" y="412350"/>
                  <a:pt x="1802870" y="0"/>
                </a:cubicBezTo>
                <a:close/>
                <a:moveTo>
                  <a:pt x="1941642" y="0"/>
                </a:moveTo>
                <a:lnTo>
                  <a:pt x="1966877" y="0"/>
                </a:lnTo>
                <a:cubicBezTo>
                  <a:pt x="1966877" y="321626"/>
                  <a:pt x="2227847" y="583321"/>
                  <a:pt x="2548589" y="583321"/>
                </a:cubicBezTo>
                <a:lnTo>
                  <a:pt x="2548589" y="608622"/>
                </a:lnTo>
                <a:cubicBezTo>
                  <a:pt x="2213831" y="608622"/>
                  <a:pt x="1941642" y="335553"/>
                  <a:pt x="1941642" y="0"/>
                </a:cubicBezTo>
                <a:close/>
                <a:moveTo>
                  <a:pt x="2080281" y="0"/>
                </a:moveTo>
                <a:lnTo>
                  <a:pt x="2105508" y="0"/>
                </a:lnTo>
                <a:cubicBezTo>
                  <a:pt x="2105508" y="244957"/>
                  <a:pt x="2304298" y="444296"/>
                  <a:pt x="2548582" y="444296"/>
                </a:cubicBezTo>
                <a:lnTo>
                  <a:pt x="2548582" y="469597"/>
                </a:lnTo>
                <a:cubicBezTo>
                  <a:pt x="2290409" y="469597"/>
                  <a:pt x="2080281" y="258885"/>
                  <a:pt x="2080281" y="0"/>
                </a:cubicBezTo>
                <a:close/>
                <a:moveTo>
                  <a:pt x="2218926" y="0"/>
                </a:moveTo>
                <a:lnTo>
                  <a:pt x="2244153" y="0"/>
                </a:lnTo>
                <a:cubicBezTo>
                  <a:pt x="2244153" y="168288"/>
                  <a:pt x="2380629" y="305270"/>
                  <a:pt x="2548582" y="305270"/>
                </a:cubicBezTo>
                <a:lnTo>
                  <a:pt x="2548582" y="330570"/>
                </a:lnTo>
                <a:cubicBezTo>
                  <a:pt x="2366866" y="330570"/>
                  <a:pt x="2218926" y="182344"/>
                  <a:pt x="2218926" y="0"/>
                </a:cubicBezTo>
                <a:close/>
              </a:path>
            </a:pathLst>
          </a:custGeom>
          <a:solidFill>
            <a:schemeClr val="bg1"/>
          </a:solidFill>
          <a:ln w="7032" cap="flat">
            <a:noFill/>
            <a:prstDash val="solid"/>
            <a:miter/>
          </a:ln>
        </p:spPr>
        <p:txBody>
          <a:bodyPr rtlCol="0" anchor="ctr">
            <a:noAutofit/>
          </a:bodyPr>
          <a:lstStyle>
            <a:defPPr>
              <a:defRPr lang="fr-FR"/>
            </a:defPPr>
          </a:lstStyle>
          <a:p>
            <a:pPr rtl="0"/>
            <a:endParaRPr lang="fr-FR" dirty="0"/>
          </a:p>
        </p:txBody>
      </p:sp>
      <p:sp>
        <p:nvSpPr>
          <p:cNvPr id="33" name="Image 4" descr="preencoded.png">
            <a:extLst>
              <a:ext uri="{FF2B5EF4-FFF2-40B4-BE49-F238E27FC236}">
                <a16:creationId xmlns:a16="http://schemas.microsoft.com/office/drawing/2014/main" id="{EC46DC71-C12A-96C8-3FE2-AA95AB58B349}"/>
              </a:ext>
            </a:extLst>
          </p:cNvPr>
          <p:cNvSpPr/>
          <p:nvPr/>
        </p:nvSpPr>
        <p:spPr>
          <a:xfrm>
            <a:off x="2543868" y="0"/>
            <a:ext cx="2560340" cy="2560340"/>
          </a:xfrm>
          <a:custGeom>
            <a:avLst/>
            <a:gdLst>
              <a:gd name="connsiteX0" fmla="*/ 0 w 2560340"/>
              <a:gd name="connsiteY0" fmla="*/ 2560340 h 2560340"/>
              <a:gd name="connsiteX1" fmla="*/ 2560340 w 2560340"/>
              <a:gd name="connsiteY1" fmla="*/ 0 h 2560340"/>
              <a:gd name="connsiteX2" fmla="*/ 0 w 2560340"/>
              <a:gd name="connsiteY2" fmla="*/ 0 h 2560340"/>
              <a:gd name="connsiteX3" fmla="*/ 0 w 2560340"/>
              <a:gd name="connsiteY3" fmla="*/ 2560340 h 2560340"/>
            </a:gdLst>
            <a:ahLst/>
            <a:cxnLst>
              <a:cxn ang="0">
                <a:pos x="connsiteX0" y="connsiteY0"/>
              </a:cxn>
              <a:cxn ang="0">
                <a:pos x="connsiteX1" y="connsiteY1"/>
              </a:cxn>
              <a:cxn ang="0">
                <a:pos x="connsiteX2" y="connsiteY2"/>
              </a:cxn>
              <a:cxn ang="0">
                <a:pos x="connsiteX3" y="connsiteY3"/>
              </a:cxn>
            </a:cxnLst>
            <a:rect l="l" t="t" r="r" b="b"/>
            <a:pathLst>
              <a:path w="2560340" h="2560340">
                <a:moveTo>
                  <a:pt x="0" y="2560340"/>
                </a:moveTo>
                <a:cubicBezTo>
                  <a:pt x="1414079" y="2560340"/>
                  <a:pt x="2560340" y="1414079"/>
                  <a:pt x="2560340" y="0"/>
                </a:cubicBezTo>
                <a:lnTo>
                  <a:pt x="0" y="0"/>
                </a:lnTo>
                <a:lnTo>
                  <a:pt x="0" y="2560340"/>
                </a:lnTo>
                <a:close/>
              </a:path>
            </a:pathLst>
          </a:custGeom>
          <a:solidFill>
            <a:schemeClr val="accent3"/>
          </a:solidFill>
          <a:ln w="7052" cap="flat">
            <a:noFill/>
            <a:prstDash val="solid"/>
            <a:miter/>
          </a:ln>
        </p:spPr>
        <p:txBody>
          <a:bodyPr rtlCol="0" anchor="ctr">
            <a:noAutofit/>
          </a:bodyPr>
          <a:lstStyle>
            <a:defPPr>
              <a:defRPr lang="fr-FR"/>
            </a:defPPr>
          </a:lstStyle>
          <a:p>
            <a:pPr rtl="0"/>
            <a:endParaRPr lang="fr-FR" dirty="0"/>
          </a:p>
        </p:txBody>
      </p:sp>
      <p:sp>
        <p:nvSpPr>
          <p:cNvPr id="29" name="Forme libre 70">
            <a:extLst>
              <a:ext uri="{FF2B5EF4-FFF2-40B4-BE49-F238E27FC236}">
                <a16:creationId xmlns:a16="http://schemas.microsoft.com/office/drawing/2014/main" id="{AA39EF58-54F1-4AC9-1D83-2E7DEEAAEA6A}"/>
              </a:ext>
            </a:extLst>
          </p:cNvPr>
          <p:cNvSpPr>
            <a:spLocks/>
          </p:cNvSpPr>
          <p:nvPr userDrawn="1"/>
        </p:nvSpPr>
        <p:spPr bwMode="auto">
          <a:xfrm flipH="1">
            <a:off x="2535251"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2"/>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rtl="0"/>
            <a:endParaRPr lang="fr-FR" dirty="0"/>
          </a:p>
        </p:txBody>
      </p:sp>
      <p:sp>
        <p:nvSpPr>
          <p:cNvPr id="31" name="Forme libre 70">
            <a:extLst>
              <a:ext uri="{FF2B5EF4-FFF2-40B4-BE49-F238E27FC236}">
                <a16:creationId xmlns:a16="http://schemas.microsoft.com/office/drawing/2014/main" id="{0C320934-59CC-4123-C7C1-FEEE89F3045F}"/>
              </a:ext>
            </a:extLst>
          </p:cNvPr>
          <p:cNvSpPr>
            <a:spLocks/>
          </p:cNvSpPr>
          <p:nvPr userDrawn="1"/>
        </p:nvSpPr>
        <p:spPr bwMode="auto">
          <a:xfrm flipH="1">
            <a:off x="-10617"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1"/>
          </a:solidFill>
          <a:ln>
            <a:noFill/>
          </a:ln>
        </p:spPr>
        <p:txBody>
          <a:bodyPr vert="horz" wrap="square" lIns="91440" tIns="45720" rIns="91440" bIns="45720" numCol="1" rtlCol="0" anchor="t" anchorCtr="0" compatLnSpc="1">
            <a:prstTxWarp prst="textNoShape">
              <a:avLst/>
            </a:prstTxWarp>
            <a:noAutofit/>
          </a:bodyPr>
          <a:lstStyle>
            <a:defPPr>
              <a:defRPr lang="fr-FR"/>
            </a:defPPr>
          </a:lstStyle>
          <a:p>
            <a:pPr rtl="0"/>
            <a:endParaRPr lang="fr-FR" dirty="0"/>
          </a:p>
        </p:txBody>
      </p:sp>
      <p:sp>
        <p:nvSpPr>
          <p:cNvPr id="6" name="Espace réservé du numéro de diapositive 5"/>
          <p:cNvSpPr>
            <a:spLocks noGrp="1"/>
          </p:cNvSpPr>
          <p:nvPr>
            <p:ph type="sldNum" sz="quarter" idx="12"/>
          </p:nvPr>
        </p:nvSpPr>
        <p:spPr/>
        <p:txBody>
          <a:bodyPr rtlCol="0">
            <a:noAutofit/>
          </a:bodyPr>
          <a:lstStyle>
            <a:defPPr>
              <a:defRPr lang="fr-FR"/>
            </a:defPPr>
          </a:lstStyle>
          <a:p>
            <a:pPr rtl="0"/>
            <a:fld id="{48F63A3B-78C7-47BE-AE5E-E10140E04643}" type="slidenum">
              <a:rPr lang="fr-FR" dirty="0"/>
              <a:t>‹N°›</a:t>
            </a:fld>
            <a:endParaRPr lang="fr-FR" dirty="0"/>
          </a:p>
        </p:txBody>
      </p:sp>
    </p:spTree>
    <p:extLst>
      <p:ext uri="{BB962C8B-B14F-4D97-AF65-F5344CB8AC3E}">
        <p14:creationId xmlns:p14="http://schemas.microsoft.com/office/powerpoint/2010/main" val="55285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Équipe x4">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C43996-DAC9-130F-CB05-4A8A90381D37}"/>
              </a:ext>
            </a:extLst>
          </p:cNvPr>
          <p:cNvSpPr/>
          <p:nvPr userDrawn="1"/>
        </p:nvSpPr>
        <p:spPr>
          <a:xfrm>
            <a:off x="-24064" y="3390900"/>
            <a:ext cx="12216063" cy="3467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fr-FR"/>
            </a:defPPr>
          </a:lstStyle>
          <a:p>
            <a:pPr algn="ctr" rtl="0"/>
            <a:endParaRPr lang="fr-FR" sz="450" dirty="0"/>
          </a:p>
        </p:txBody>
      </p:sp>
      <p:sp>
        <p:nvSpPr>
          <p:cNvPr id="2" name="Titre 1">
            <a:extLst>
              <a:ext uri="{FF2B5EF4-FFF2-40B4-BE49-F238E27FC236}">
                <a16:creationId xmlns:a16="http://schemas.microsoft.com/office/drawing/2014/main" id="{EA04E8AF-9DFE-7077-DB36-941F6490BAD8}"/>
              </a:ext>
            </a:extLst>
          </p:cNvPr>
          <p:cNvSpPr>
            <a:spLocks noGrp="1"/>
          </p:cNvSpPr>
          <p:nvPr>
            <p:ph type="title"/>
          </p:nvPr>
        </p:nvSpPr>
        <p:spPr/>
        <p:txBody>
          <a:bodyPr rtlCol="0">
            <a:noAutofit/>
          </a:bodyPr>
          <a:lstStyle>
            <a:lvl1pPr>
              <a:lnSpc>
                <a:spcPct val="100000"/>
              </a:lnSpc>
              <a:defRPr lang="fr-FR"/>
            </a:lvl1pPr>
          </a:lstStyle>
          <a:p>
            <a:pPr rtl="0"/>
            <a:r>
              <a:rPr lang="fr-FR"/>
              <a:t>Modifiez le style du titre</a:t>
            </a:r>
          </a:p>
        </p:txBody>
      </p:sp>
      <p:sp>
        <p:nvSpPr>
          <p:cNvPr id="4" name="Espace réservé du pied de page 3">
            <a:extLst>
              <a:ext uri="{FF2B5EF4-FFF2-40B4-BE49-F238E27FC236}">
                <a16:creationId xmlns:a16="http://schemas.microsoft.com/office/drawing/2014/main" id="{43B58B80-D2DB-A0A1-0362-1157E9087574}"/>
              </a:ext>
            </a:extLst>
          </p:cNvPr>
          <p:cNvSpPr>
            <a:spLocks noGrp="1"/>
          </p:cNvSpPr>
          <p:nvPr>
            <p:ph type="ftr" sz="quarter" idx="11"/>
          </p:nvPr>
        </p:nvSpPr>
        <p:spPr/>
        <p:txBody>
          <a:bodyPr rtlCol="0">
            <a:noAutofit/>
          </a:bodyPr>
          <a:lstStyle>
            <a:defPPr>
              <a:defRPr lang="fr-FR"/>
            </a:defPPr>
          </a:lstStyle>
          <a:p>
            <a:pPr rtl="0"/>
            <a:r>
              <a:rPr lang="fr-FR"/>
              <a:t>Titre de la présentation</a:t>
            </a:r>
            <a:endParaRPr lang="fr-FR" dirty="0"/>
          </a:p>
        </p:txBody>
      </p:sp>
      <p:sp>
        <p:nvSpPr>
          <p:cNvPr id="5" name="Espace réservé du numéro de diapositive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rtlCol="0">
            <a:noAutofit/>
          </a:bodyPr>
          <a:lstStyle>
            <a:defPPr>
              <a:defRPr lang="fr-FR"/>
            </a:defPPr>
          </a:lstStyle>
          <a:p>
            <a:pPr rtl="0"/>
            <a:fld id="{48F63A3B-78C7-47BE-AE5E-E10140E04643}" type="slidenum">
              <a:rPr lang="fr-FR" smtClean="0"/>
              <a:pPr rtl="0"/>
              <a:t>‹N°›</a:t>
            </a:fld>
            <a:endParaRPr lang="fr-FR" dirty="0"/>
          </a:p>
        </p:txBody>
      </p:sp>
      <p:sp>
        <p:nvSpPr>
          <p:cNvPr id="17" name="Espace réservé d’image 16">
            <a:extLst>
              <a:ext uri="{FF2B5EF4-FFF2-40B4-BE49-F238E27FC236}">
                <a16:creationId xmlns:a16="http://schemas.microsoft.com/office/drawing/2014/main" id="{6AAAFB85-16C0-836A-1D0D-E65277CC341D}"/>
              </a:ext>
            </a:extLst>
          </p:cNvPr>
          <p:cNvSpPr>
            <a:spLocks noGrp="1"/>
          </p:cNvSpPr>
          <p:nvPr>
            <p:ph type="pic" sz="quarter" idx="13"/>
          </p:nvPr>
        </p:nvSpPr>
        <p:spPr>
          <a:xfrm>
            <a:off x="758905" y="2392023"/>
            <a:ext cx="2596896" cy="2596896"/>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19" name="Espace réservé du texte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758905" y="4989515"/>
            <a:ext cx="2598737" cy="1109662"/>
          </a:xfrm>
          <a:solidFill>
            <a:schemeClr val="bg1"/>
          </a:solidFill>
        </p:spPr>
        <p:txBody>
          <a:bodyPr lIns="0" tIns="274320" rIns="0" rtlCol="0" anchor="t">
            <a:noAutofit/>
          </a:bodyPr>
          <a:lstStyle>
            <a:lvl1pPr marL="0" indent="0" algn="ctr">
              <a:spcBef>
                <a:spcPts val="0"/>
              </a:spcBef>
              <a:buNone/>
              <a:defRPr lang="fr-FR" sz="1800" b="1" cap="all"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21" name="Espace réservé du texte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916885" y="5599755"/>
            <a:ext cx="2283472" cy="365125"/>
          </a:xfrm>
        </p:spPr>
        <p:txBody>
          <a:bodyPr rtlCol="0" anchor="ctr">
            <a:noAutofit/>
          </a:bodyPr>
          <a:lstStyle>
            <a:lvl1pPr marL="0" indent="0" algn="ctr">
              <a:buNone/>
              <a:defRPr lang="fr-FR" sz="1400"/>
            </a:lvl1pPr>
          </a:lstStyle>
          <a:p>
            <a:pPr lvl="0" rtl="0"/>
            <a:r>
              <a:rPr lang="fr-FR"/>
              <a:t>Titre</a:t>
            </a:r>
          </a:p>
        </p:txBody>
      </p:sp>
      <p:sp>
        <p:nvSpPr>
          <p:cNvPr id="23" name="Espace réservé d’image 16">
            <a:extLst>
              <a:ext uri="{FF2B5EF4-FFF2-40B4-BE49-F238E27FC236}">
                <a16:creationId xmlns:a16="http://schemas.microsoft.com/office/drawing/2014/main" id="{FBADCD1B-D9E0-EA12-0DD5-22E5C60E5D6B}"/>
              </a:ext>
            </a:extLst>
          </p:cNvPr>
          <p:cNvSpPr>
            <a:spLocks noGrp="1"/>
          </p:cNvSpPr>
          <p:nvPr>
            <p:ph type="pic" sz="quarter" idx="17"/>
          </p:nvPr>
        </p:nvSpPr>
        <p:spPr>
          <a:xfrm>
            <a:off x="3517361" y="2392619"/>
            <a:ext cx="2596896" cy="2596896"/>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22" name="Espace réservé du texte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516747" y="4990111"/>
            <a:ext cx="2598737" cy="1109662"/>
          </a:xfrm>
          <a:solidFill>
            <a:schemeClr val="bg1"/>
          </a:solidFill>
        </p:spPr>
        <p:txBody>
          <a:bodyPr lIns="0" tIns="274320" rIns="0" rtlCol="0" anchor="t">
            <a:noAutofit/>
          </a:bodyPr>
          <a:lstStyle>
            <a:lvl1pPr marL="0" indent="0" algn="ctr">
              <a:spcBef>
                <a:spcPts val="0"/>
              </a:spcBef>
              <a:buNone/>
              <a:defRPr lang="fr-FR" sz="1800" b="1" cap="all"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24" name="Espace réservé du texte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674073" y="5600351"/>
            <a:ext cx="2283472" cy="365125"/>
          </a:xfrm>
        </p:spPr>
        <p:txBody>
          <a:bodyPr rtlCol="0" anchor="ctr">
            <a:noAutofit/>
          </a:bodyPr>
          <a:lstStyle>
            <a:lvl1pPr marL="0" indent="0" algn="ctr">
              <a:buNone/>
              <a:defRPr lang="fr-FR" sz="1400"/>
            </a:lvl1pPr>
          </a:lstStyle>
          <a:p>
            <a:pPr lvl="0" rtl="0"/>
            <a:r>
              <a:rPr lang="fr-FR"/>
              <a:t>Titre</a:t>
            </a:r>
          </a:p>
        </p:txBody>
      </p:sp>
      <p:sp>
        <p:nvSpPr>
          <p:cNvPr id="26" name="Espace réservé d’image 16">
            <a:extLst>
              <a:ext uri="{FF2B5EF4-FFF2-40B4-BE49-F238E27FC236}">
                <a16:creationId xmlns:a16="http://schemas.microsoft.com/office/drawing/2014/main" id="{FCEED0A5-9A71-D54A-91FC-264BD71DDED3}"/>
              </a:ext>
            </a:extLst>
          </p:cNvPr>
          <p:cNvSpPr>
            <a:spLocks noGrp="1"/>
          </p:cNvSpPr>
          <p:nvPr>
            <p:ph type="pic" sz="quarter" idx="20"/>
          </p:nvPr>
        </p:nvSpPr>
        <p:spPr>
          <a:xfrm>
            <a:off x="6275817" y="2393215"/>
            <a:ext cx="2596896" cy="2596896"/>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25" name="Espace réservé du texte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274589" y="4990707"/>
            <a:ext cx="2598737" cy="1109662"/>
          </a:xfrm>
          <a:solidFill>
            <a:schemeClr val="bg1"/>
          </a:solidFill>
        </p:spPr>
        <p:txBody>
          <a:bodyPr lIns="0" tIns="274320" rIns="0" rtlCol="0" anchor="t">
            <a:noAutofit/>
          </a:bodyPr>
          <a:lstStyle>
            <a:lvl1pPr marL="0" indent="0" algn="ctr">
              <a:spcBef>
                <a:spcPts val="0"/>
              </a:spcBef>
              <a:buNone/>
              <a:defRPr lang="fr-FR" sz="1800" b="1" cap="all"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27" name="Espace réservé du texte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432529" y="5600947"/>
            <a:ext cx="2283472" cy="365125"/>
          </a:xfrm>
        </p:spPr>
        <p:txBody>
          <a:bodyPr rtlCol="0" anchor="ctr">
            <a:noAutofit/>
          </a:bodyPr>
          <a:lstStyle>
            <a:lvl1pPr marL="0" indent="0" algn="ctr">
              <a:buNone/>
              <a:defRPr lang="fr-FR" sz="1400"/>
            </a:lvl1pPr>
          </a:lstStyle>
          <a:p>
            <a:pPr lvl="0" rtl="0"/>
            <a:r>
              <a:rPr lang="fr-FR"/>
              <a:t>Titre</a:t>
            </a:r>
          </a:p>
        </p:txBody>
      </p:sp>
      <p:sp>
        <p:nvSpPr>
          <p:cNvPr id="29" name="Espace réservé d’image 16">
            <a:extLst>
              <a:ext uri="{FF2B5EF4-FFF2-40B4-BE49-F238E27FC236}">
                <a16:creationId xmlns:a16="http://schemas.microsoft.com/office/drawing/2014/main" id="{4F0F5D16-7316-B120-F378-E3D492FEEB9C}"/>
              </a:ext>
            </a:extLst>
          </p:cNvPr>
          <p:cNvSpPr>
            <a:spLocks noGrp="1"/>
          </p:cNvSpPr>
          <p:nvPr>
            <p:ph type="pic" sz="quarter" idx="23"/>
          </p:nvPr>
        </p:nvSpPr>
        <p:spPr>
          <a:xfrm>
            <a:off x="9034272" y="2393215"/>
            <a:ext cx="2596896" cy="2596896"/>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28" name="Espace réservé du texte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9032431" y="4990707"/>
            <a:ext cx="2598737" cy="1109662"/>
          </a:xfrm>
          <a:solidFill>
            <a:schemeClr val="bg1"/>
          </a:solidFill>
        </p:spPr>
        <p:txBody>
          <a:bodyPr lIns="0" tIns="274320" rIns="0" rtlCol="0" anchor="t">
            <a:noAutofit/>
          </a:bodyPr>
          <a:lstStyle>
            <a:lvl1pPr marL="0" indent="0" algn="ctr">
              <a:spcBef>
                <a:spcPts val="0"/>
              </a:spcBef>
              <a:buNone/>
              <a:defRPr lang="fr-FR" sz="1800" b="1" cap="all"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30" name="Espace réservé du texte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9190984" y="5600947"/>
            <a:ext cx="2283472" cy="365125"/>
          </a:xfrm>
        </p:spPr>
        <p:txBody>
          <a:bodyPr rtlCol="0" anchor="ctr">
            <a:noAutofit/>
          </a:bodyPr>
          <a:lstStyle>
            <a:lvl1pPr marL="0" indent="0" algn="ctr">
              <a:buNone/>
              <a:defRPr lang="fr-FR" sz="1400"/>
            </a:lvl1pPr>
          </a:lstStyle>
          <a:p>
            <a:pPr lvl="0" rtl="0"/>
            <a:r>
              <a:rPr lang="fr-FR"/>
              <a:t>Titre</a:t>
            </a:r>
          </a:p>
        </p:txBody>
      </p:sp>
    </p:spTree>
    <p:extLst>
      <p:ext uri="{BB962C8B-B14F-4D97-AF65-F5344CB8AC3E}">
        <p14:creationId xmlns:p14="http://schemas.microsoft.com/office/powerpoint/2010/main" val="258665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Équipe x8">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04E8AF-9DFE-7077-DB36-941F6490BAD8}"/>
              </a:ext>
            </a:extLst>
          </p:cNvPr>
          <p:cNvSpPr>
            <a:spLocks noGrp="1"/>
          </p:cNvSpPr>
          <p:nvPr>
            <p:ph type="title"/>
          </p:nvPr>
        </p:nvSpPr>
        <p:spPr>
          <a:xfrm>
            <a:off x="758952" y="539496"/>
            <a:ext cx="10671048" cy="768096"/>
          </a:xfrm>
        </p:spPr>
        <p:txBody>
          <a:bodyPr rtlCol="0">
            <a:noAutofit/>
          </a:bodyPr>
          <a:lstStyle>
            <a:lvl1pPr>
              <a:lnSpc>
                <a:spcPct val="100000"/>
              </a:lnSpc>
              <a:defRPr lang="fr-FR"/>
            </a:lvl1pPr>
          </a:lstStyle>
          <a:p>
            <a:pPr rtl="0"/>
            <a:r>
              <a:rPr lang="fr-FR"/>
              <a:t>Modifiez le style du titre</a:t>
            </a:r>
          </a:p>
        </p:txBody>
      </p:sp>
      <p:sp>
        <p:nvSpPr>
          <p:cNvPr id="4" name="Espace réservé du pied de page 3">
            <a:extLst>
              <a:ext uri="{FF2B5EF4-FFF2-40B4-BE49-F238E27FC236}">
                <a16:creationId xmlns:a16="http://schemas.microsoft.com/office/drawing/2014/main" id="{43B58B80-D2DB-A0A1-0362-1157E9087574}"/>
              </a:ext>
            </a:extLst>
          </p:cNvPr>
          <p:cNvSpPr>
            <a:spLocks noGrp="1"/>
          </p:cNvSpPr>
          <p:nvPr>
            <p:ph type="ftr" sz="quarter" idx="11"/>
          </p:nvPr>
        </p:nvSpPr>
        <p:spPr/>
        <p:txBody>
          <a:bodyPr rtlCol="0">
            <a:noAutofit/>
          </a:bodyPr>
          <a:lstStyle>
            <a:defPPr>
              <a:defRPr lang="fr-FR"/>
            </a:defPPr>
          </a:lstStyle>
          <a:p>
            <a:pPr rtl="0"/>
            <a:r>
              <a:rPr lang="fr-FR"/>
              <a:t>Titre de la présentation</a:t>
            </a:r>
            <a:endParaRPr lang="fr-FR" dirty="0"/>
          </a:p>
        </p:txBody>
      </p:sp>
      <p:sp>
        <p:nvSpPr>
          <p:cNvPr id="5" name="Espace réservé du numéro de diapositive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rtlCol="0">
            <a:noAutofit/>
          </a:bodyPr>
          <a:lstStyle>
            <a:defPPr>
              <a:defRPr lang="fr-FR"/>
            </a:defPPr>
          </a:lstStyle>
          <a:p>
            <a:pPr rtl="0"/>
            <a:fld id="{48F63A3B-78C7-47BE-AE5E-E10140E04643}" type="slidenum">
              <a:rPr lang="fr-FR" smtClean="0"/>
              <a:pPr rtl="0"/>
              <a:t>‹N°›</a:t>
            </a:fld>
            <a:endParaRPr lang="fr-FR" dirty="0"/>
          </a:p>
        </p:txBody>
      </p:sp>
      <p:sp>
        <p:nvSpPr>
          <p:cNvPr id="17" name="Espace réservé d’image 16">
            <a:extLst>
              <a:ext uri="{FF2B5EF4-FFF2-40B4-BE49-F238E27FC236}">
                <a16:creationId xmlns:a16="http://schemas.microsoft.com/office/drawing/2014/main" id="{6AAAFB85-16C0-836A-1D0D-E65277CC341D}"/>
              </a:ext>
            </a:extLst>
          </p:cNvPr>
          <p:cNvSpPr>
            <a:spLocks noGrp="1"/>
          </p:cNvSpPr>
          <p:nvPr>
            <p:ph type="pic" sz="quarter" idx="13"/>
          </p:nvPr>
        </p:nvSpPr>
        <p:spPr>
          <a:xfrm>
            <a:off x="1271016" y="1545336"/>
            <a:ext cx="2029968" cy="1828800"/>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19" name="Espace réservé du texte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1271016" y="3191256"/>
            <a:ext cx="2029968" cy="694944"/>
          </a:xfrm>
          <a:solidFill>
            <a:schemeClr val="accent4"/>
          </a:solidFill>
        </p:spPr>
        <p:txBody>
          <a:bodyPr lIns="0" tIns="155448" rIns="0" rtlCol="0" anchor="t">
            <a:noAutofit/>
          </a:bodyPr>
          <a:lstStyle>
            <a:lvl1pPr marL="0" indent="0" algn="ctr">
              <a:spcBef>
                <a:spcPts val="0"/>
              </a:spcBef>
              <a:buNone/>
              <a:defRPr lang="fr-FR" sz="1400" b="1" cap="all" spc="20"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21" name="Espace réservé du texte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1271016" y="3616960"/>
            <a:ext cx="2029968" cy="182880"/>
          </a:xfrm>
        </p:spPr>
        <p:txBody>
          <a:bodyPr rtlCol="0" anchor="ctr">
            <a:noAutofit/>
          </a:bodyPr>
          <a:lstStyle>
            <a:lvl1pPr marL="0" indent="0" algn="ctr">
              <a:buNone/>
              <a:defRPr lang="fr-FR" sz="1200" spc="20" baseline="0"/>
            </a:lvl1pPr>
          </a:lstStyle>
          <a:p>
            <a:pPr lvl="0" rtl="0"/>
            <a:r>
              <a:rPr lang="fr-FR"/>
              <a:t>Titre</a:t>
            </a:r>
          </a:p>
        </p:txBody>
      </p:sp>
      <p:sp>
        <p:nvSpPr>
          <p:cNvPr id="10" name="Espace réservé d’image 16">
            <a:extLst>
              <a:ext uri="{FF2B5EF4-FFF2-40B4-BE49-F238E27FC236}">
                <a16:creationId xmlns:a16="http://schemas.microsoft.com/office/drawing/2014/main" id="{BB749B9A-080F-37C0-08E6-909A5DA554D4}"/>
              </a:ext>
            </a:extLst>
          </p:cNvPr>
          <p:cNvSpPr>
            <a:spLocks noGrp="1"/>
          </p:cNvSpPr>
          <p:nvPr>
            <p:ph type="pic" sz="quarter" idx="25"/>
          </p:nvPr>
        </p:nvSpPr>
        <p:spPr>
          <a:xfrm>
            <a:off x="1271016" y="4144264"/>
            <a:ext cx="2029968" cy="1828800"/>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14" name="Espace réservé du texte 18">
            <a:extLst>
              <a:ext uri="{FF2B5EF4-FFF2-40B4-BE49-F238E27FC236}">
                <a16:creationId xmlns:a16="http://schemas.microsoft.com/office/drawing/2014/main" id="{C4C7516E-0853-87BE-108B-697DD8E0DA75}"/>
              </a:ext>
            </a:extLst>
          </p:cNvPr>
          <p:cNvSpPr>
            <a:spLocks noGrp="1"/>
          </p:cNvSpPr>
          <p:nvPr>
            <p:ph type="body" sz="quarter" idx="29" hasCustomPrompt="1"/>
          </p:nvPr>
        </p:nvSpPr>
        <p:spPr>
          <a:xfrm>
            <a:off x="1271016" y="5790184"/>
            <a:ext cx="2029968" cy="694944"/>
          </a:xfrm>
          <a:solidFill>
            <a:schemeClr val="accent1"/>
          </a:solidFill>
        </p:spPr>
        <p:txBody>
          <a:bodyPr lIns="0" tIns="155448" rIns="0" rtlCol="0" anchor="t">
            <a:noAutofit/>
          </a:bodyPr>
          <a:lstStyle>
            <a:lvl1pPr marL="0" indent="0" algn="ctr">
              <a:spcBef>
                <a:spcPts val="0"/>
              </a:spcBef>
              <a:buNone/>
              <a:defRPr lang="fr-FR" sz="1400" b="1" cap="all" spc="20"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15" name="Espace réservé du texte 20">
            <a:extLst>
              <a:ext uri="{FF2B5EF4-FFF2-40B4-BE49-F238E27FC236}">
                <a16:creationId xmlns:a16="http://schemas.microsoft.com/office/drawing/2014/main" id="{FB1A74E1-7CEB-F501-F998-7361A20F7349}"/>
              </a:ext>
            </a:extLst>
          </p:cNvPr>
          <p:cNvSpPr>
            <a:spLocks noGrp="1"/>
          </p:cNvSpPr>
          <p:nvPr>
            <p:ph type="body" sz="quarter" idx="30" hasCustomPrompt="1"/>
          </p:nvPr>
        </p:nvSpPr>
        <p:spPr>
          <a:xfrm>
            <a:off x="1271016" y="6215888"/>
            <a:ext cx="2029968" cy="182880"/>
          </a:xfrm>
        </p:spPr>
        <p:txBody>
          <a:bodyPr rtlCol="0" anchor="ctr">
            <a:noAutofit/>
          </a:bodyPr>
          <a:lstStyle>
            <a:lvl1pPr marL="0" indent="0" algn="ctr">
              <a:buNone/>
              <a:defRPr lang="fr-FR" sz="1200" spc="20" baseline="0"/>
            </a:lvl1pPr>
          </a:lstStyle>
          <a:p>
            <a:pPr lvl="0" rtl="0"/>
            <a:r>
              <a:rPr lang="fr-FR"/>
              <a:t>Titre</a:t>
            </a:r>
          </a:p>
        </p:txBody>
      </p:sp>
      <p:sp>
        <p:nvSpPr>
          <p:cNvPr id="23" name="Espace réservé d’image 16">
            <a:extLst>
              <a:ext uri="{FF2B5EF4-FFF2-40B4-BE49-F238E27FC236}">
                <a16:creationId xmlns:a16="http://schemas.microsoft.com/office/drawing/2014/main" id="{FBADCD1B-D9E0-EA12-0DD5-22E5C60E5D6B}"/>
              </a:ext>
            </a:extLst>
          </p:cNvPr>
          <p:cNvSpPr>
            <a:spLocks noGrp="1"/>
          </p:cNvSpPr>
          <p:nvPr>
            <p:ph type="pic" sz="quarter" idx="17"/>
          </p:nvPr>
        </p:nvSpPr>
        <p:spPr>
          <a:xfrm>
            <a:off x="3828288" y="1545336"/>
            <a:ext cx="2029968" cy="1828800"/>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22" name="Espace réservé du texte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828288" y="3191256"/>
            <a:ext cx="2029968" cy="694944"/>
          </a:xfrm>
          <a:solidFill>
            <a:schemeClr val="accent1"/>
          </a:solidFill>
        </p:spPr>
        <p:txBody>
          <a:bodyPr lIns="0" tIns="155448" rIns="0" rtlCol="0" anchor="t">
            <a:noAutofit/>
          </a:bodyPr>
          <a:lstStyle>
            <a:lvl1pPr marL="0" indent="0" algn="ctr">
              <a:spcBef>
                <a:spcPts val="0"/>
              </a:spcBef>
              <a:buNone/>
              <a:defRPr lang="fr-FR" sz="1400" b="1" cap="all" spc="20"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24" name="Espace réservé du texte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828288" y="3616960"/>
            <a:ext cx="2029968" cy="182880"/>
          </a:xfrm>
        </p:spPr>
        <p:txBody>
          <a:bodyPr rtlCol="0" anchor="ctr">
            <a:noAutofit/>
          </a:bodyPr>
          <a:lstStyle>
            <a:lvl1pPr marL="0" indent="0" algn="ctr">
              <a:buNone/>
              <a:defRPr lang="fr-FR" sz="1200" spc="20" baseline="0"/>
            </a:lvl1pPr>
          </a:lstStyle>
          <a:p>
            <a:pPr lvl="0" rtl="0"/>
            <a:r>
              <a:rPr lang="fr-FR"/>
              <a:t>Titre</a:t>
            </a:r>
          </a:p>
        </p:txBody>
      </p:sp>
      <p:sp>
        <p:nvSpPr>
          <p:cNvPr id="11" name="Espace réservé d’image 16">
            <a:extLst>
              <a:ext uri="{FF2B5EF4-FFF2-40B4-BE49-F238E27FC236}">
                <a16:creationId xmlns:a16="http://schemas.microsoft.com/office/drawing/2014/main" id="{B5D5100A-3D51-45DB-3A84-9E7FB85261E3}"/>
              </a:ext>
            </a:extLst>
          </p:cNvPr>
          <p:cNvSpPr>
            <a:spLocks noGrp="1"/>
          </p:cNvSpPr>
          <p:nvPr>
            <p:ph type="pic" sz="quarter" idx="26"/>
          </p:nvPr>
        </p:nvSpPr>
        <p:spPr>
          <a:xfrm>
            <a:off x="3828288" y="4144264"/>
            <a:ext cx="2029968" cy="1828800"/>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16" name="Espace réservé du texte 18">
            <a:extLst>
              <a:ext uri="{FF2B5EF4-FFF2-40B4-BE49-F238E27FC236}">
                <a16:creationId xmlns:a16="http://schemas.microsoft.com/office/drawing/2014/main" id="{B775B771-678A-D917-7FE0-5DA7A23CCE25}"/>
              </a:ext>
            </a:extLst>
          </p:cNvPr>
          <p:cNvSpPr>
            <a:spLocks noGrp="1"/>
          </p:cNvSpPr>
          <p:nvPr>
            <p:ph type="body" sz="quarter" idx="31" hasCustomPrompt="1"/>
          </p:nvPr>
        </p:nvSpPr>
        <p:spPr>
          <a:xfrm>
            <a:off x="3828288" y="5790184"/>
            <a:ext cx="2029968" cy="694944"/>
          </a:xfrm>
          <a:solidFill>
            <a:schemeClr val="accent4"/>
          </a:solidFill>
        </p:spPr>
        <p:txBody>
          <a:bodyPr lIns="0" tIns="155448" rIns="0" rtlCol="0" anchor="t">
            <a:noAutofit/>
          </a:bodyPr>
          <a:lstStyle>
            <a:lvl1pPr marL="0" indent="0" algn="ctr">
              <a:spcBef>
                <a:spcPts val="0"/>
              </a:spcBef>
              <a:buNone/>
              <a:defRPr lang="fr-FR" sz="1400" b="1" cap="all" spc="20"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18" name="Espace réservé du texte 20">
            <a:extLst>
              <a:ext uri="{FF2B5EF4-FFF2-40B4-BE49-F238E27FC236}">
                <a16:creationId xmlns:a16="http://schemas.microsoft.com/office/drawing/2014/main" id="{AA2B9540-B92A-AD9C-C01A-B08A98BF8455}"/>
              </a:ext>
            </a:extLst>
          </p:cNvPr>
          <p:cNvSpPr>
            <a:spLocks noGrp="1"/>
          </p:cNvSpPr>
          <p:nvPr>
            <p:ph type="body" sz="quarter" idx="32" hasCustomPrompt="1"/>
          </p:nvPr>
        </p:nvSpPr>
        <p:spPr>
          <a:xfrm>
            <a:off x="3828288" y="6215888"/>
            <a:ext cx="2029968" cy="182880"/>
          </a:xfrm>
        </p:spPr>
        <p:txBody>
          <a:bodyPr rtlCol="0" anchor="ctr">
            <a:noAutofit/>
          </a:bodyPr>
          <a:lstStyle>
            <a:lvl1pPr marL="0" indent="0" algn="ctr">
              <a:buNone/>
              <a:defRPr lang="fr-FR" sz="1200" spc="20" baseline="0"/>
            </a:lvl1pPr>
          </a:lstStyle>
          <a:p>
            <a:pPr lvl="0" rtl="0"/>
            <a:r>
              <a:rPr lang="fr-FR"/>
              <a:t>Titre</a:t>
            </a:r>
          </a:p>
        </p:txBody>
      </p:sp>
      <p:sp>
        <p:nvSpPr>
          <p:cNvPr id="26" name="Espace réservé d’image 16">
            <a:extLst>
              <a:ext uri="{FF2B5EF4-FFF2-40B4-BE49-F238E27FC236}">
                <a16:creationId xmlns:a16="http://schemas.microsoft.com/office/drawing/2014/main" id="{FCEED0A5-9A71-D54A-91FC-264BD71DDED3}"/>
              </a:ext>
            </a:extLst>
          </p:cNvPr>
          <p:cNvSpPr>
            <a:spLocks noGrp="1"/>
          </p:cNvSpPr>
          <p:nvPr>
            <p:ph type="pic" sz="quarter" idx="20"/>
          </p:nvPr>
        </p:nvSpPr>
        <p:spPr>
          <a:xfrm>
            <a:off x="6385560" y="1545336"/>
            <a:ext cx="2029968" cy="1828800"/>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25" name="Espace réservé du texte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385560" y="3191256"/>
            <a:ext cx="2029968" cy="694944"/>
          </a:xfrm>
          <a:solidFill>
            <a:schemeClr val="accent4"/>
          </a:solidFill>
        </p:spPr>
        <p:txBody>
          <a:bodyPr lIns="0" tIns="155448" rIns="0" rtlCol="0" anchor="t">
            <a:noAutofit/>
          </a:bodyPr>
          <a:lstStyle>
            <a:lvl1pPr marL="0" indent="0" algn="ctr">
              <a:spcBef>
                <a:spcPts val="0"/>
              </a:spcBef>
              <a:buNone/>
              <a:defRPr lang="fr-FR" sz="1400" b="1" cap="all" spc="20"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27" name="Espace réservé du texte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385560" y="3616960"/>
            <a:ext cx="2029968" cy="182880"/>
          </a:xfrm>
        </p:spPr>
        <p:txBody>
          <a:bodyPr rtlCol="0" anchor="ctr">
            <a:noAutofit/>
          </a:bodyPr>
          <a:lstStyle>
            <a:lvl1pPr marL="0" indent="0" algn="ctr">
              <a:buNone/>
              <a:defRPr lang="fr-FR" sz="1200" spc="20" baseline="0"/>
            </a:lvl1pPr>
          </a:lstStyle>
          <a:p>
            <a:pPr lvl="0" rtl="0"/>
            <a:r>
              <a:rPr lang="fr-FR"/>
              <a:t>Titre</a:t>
            </a:r>
          </a:p>
        </p:txBody>
      </p:sp>
      <p:sp>
        <p:nvSpPr>
          <p:cNvPr id="12" name="Espace réservé d’image 16">
            <a:extLst>
              <a:ext uri="{FF2B5EF4-FFF2-40B4-BE49-F238E27FC236}">
                <a16:creationId xmlns:a16="http://schemas.microsoft.com/office/drawing/2014/main" id="{3D2AAC25-9404-1F6F-200C-5660F4995858}"/>
              </a:ext>
            </a:extLst>
          </p:cNvPr>
          <p:cNvSpPr>
            <a:spLocks noGrp="1"/>
          </p:cNvSpPr>
          <p:nvPr>
            <p:ph type="pic" sz="quarter" idx="27"/>
          </p:nvPr>
        </p:nvSpPr>
        <p:spPr>
          <a:xfrm>
            <a:off x="6385560" y="4144264"/>
            <a:ext cx="2029968" cy="1828800"/>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20" name="Espace réservé du texte 18">
            <a:extLst>
              <a:ext uri="{FF2B5EF4-FFF2-40B4-BE49-F238E27FC236}">
                <a16:creationId xmlns:a16="http://schemas.microsoft.com/office/drawing/2014/main" id="{AE4677E1-AC1B-AB9C-5E0C-794903DD1CEB}"/>
              </a:ext>
            </a:extLst>
          </p:cNvPr>
          <p:cNvSpPr>
            <a:spLocks noGrp="1"/>
          </p:cNvSpPr>
          <p:nvPr>
            <p:ph type="body" sz="quarter" idx="33" hasCustomPrompt="1"/>
          </p:nvPr>
        </p:nvSpPr>
        <p:spPr>
          <a:xfrm>
            <a:off x="6385560" y="5790184"/>
            <a:ext cx="2029968" cy="694944"/>
          </a:xfrm>
          <a:solidFill>
            <a:schemeClr val="accent1"/>
          </a:solidFill>
        </p:spPr>
        <p:txBody>
          <a:bodyPr lIns="0" tIns="155448" rIns="0" rtlCol="0" anchor="t">
            <a:noAutofit/>
          </a:bodyPr>
          <a:lstStyle>
            <a:lvl1pPr marL="0" indent="0" algn="ctr">
              <a:spcBef>
                <a:spcPts val="0"/>
              </a:spcBef>
              <a:buNone/>
              <a:defRPr lang="fr-FR" sz="1400" b="1" cap="all" spc="20"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31" name="Espace réservé du texte 20">
            <a:extLst>
              <a:ext uri="{FF2B5EF4-FFF2-40B4-BE49-F238E27FC236}">
                <a16:creationId xmlns:a16="http://schemas.microsoft.com/office/drawing/2014/main" id="{826BBF6C-7198-3C15-CDCB-E72B08709C1F}"/>
              </a:ext>
            </a:extLst>
          </p:cNvPr>
          <p:cNvSpPr>
            <a:spLocks noGrp="1"/>
          </p:cNvSpPr>
          <p:nvPr>
            <p:ph type="body" sz="quarter" idx="34" hasCustomPrompt="1"/>
          </p:nvPr>
        </p:nvSpPr>
        <p:spPr>
          <a:xfrm>
            <a:off x="6385560" y="6215888"/>
            <a:ext cx="2029968" cy="182880"/>
          </a:xfrm>
        </p:spPr>
        <p:txBody>
          <a:bodyPr rtlCol="0" anchor="ctr">
            <a:noAutofit/>
          </a:bodyPr>
          <a:lstStyle>
            <a:lvl1pPr marL="0" indent="0" algn="ctr">
              <a:buNone/>
              <a:defRPr lang="fr-FR" sz="1200" spc="20" baseline="0"/>
            </a:lvl1pPr>
          </a:lstStyle>
          <a:p>
            <a:pPr lvl="0" rtl="0"/>
            <a:r>
              <a:rPr lang="fr-FR"/>
              <a:t>Titre</a:t>
            </a:r>
          </a:p>
        </p:txBody>
      </p:sp>
      <p:sp>
        <p:nvSpPr>
          <p:cNvPr id="29" name="Espace réservé d’image 16">
            <a:extLst>
              <a:ext uri="{FF2B5EF4-FFF2-40B4-BE49-F238E27FC236}">
                <a16:creationId xmlns:a16="http://schemas.microsoft.com/office/drawing/2014/main" id="{4F0F5D16-7316-B120-F378-E3D492FEEB9C}"/>
              </a:ext>
            </a:extLst>
          </p:cNvPr>
          <p:cNvSpPr>
            <a:spLocks noGrp="1"/>
          </p:cNvSpPr>
          <p:nvPr>
            <p:ph type="pic" sz="quarter" idx="23"/>
          </p:nvPr>
        </p:nvSpPr>
        <p:spPr>
          <a:xfrm>
            <a:off x="8942832" y="1545336"/>
            <a:ext cx="2029968" cy="1828800"/>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28" name="Espace réservé du texte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8942832" y="3191256"/>
            <a:ext cx="2029968" cy="694944"/>
          </a:xfrm>
          <a:solidFill>
            <a:schemeClr val="accent1"/>
          </a:solidFill>
        </p:spPr>
        <p:txBody>
          <a:bodyPr lIns="0" tIns="155448" rIns="0" rtlCol="0" anchor="t">
            <a:noAutofit/>
          </a:bodyPr>
          <a:lstStyle>
            <a:lvl1pPr marL="0" indent="0" algn="ctr">
              <a:spcBef>
                <a:spcPts val="0"/>
              </a:spcBef>
              <a:buNone/>
              <a:defRPr lang="fr-FR" sz="1400" b="1" cap="all" spc="20"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30" name="Espace réservé du texte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8942832" y="3616960"/>
            <a:ext cx="2029968" cy="182880"/>
          </a:xfrm>
        </p:spPr>
        <p:txBody>
          <a:bodyPr rtlCol="0" anchor="ctr">
            <a:noAutofit/>
          </a:bodyPr>
          <a:lstStyle>
            <a:lvl1pPr marL="0" indent="0" algn="ctr">
              <a:buNone/>
              <a:defRPr lang="fr-FR" sz="1200" spc="20" baseline="0"/>
            </a:lvl1pPr>
          </a:lstStyle>
          <a:p>
            <a:pPr lvl="0" rtl="0"/>
            <a:r>
              <a:rPr lang="fr-FR"/>
              <a:t>Titre</a:t>
            </a:r>
          </a:p>
        </p:txBody>
      </p:sp>
      <p:sp>
        <p:nvSpPr>
          <p:cNvPr id="13" name="Espace réservé d’image 16">
            <a:extLst>
              <a:ext uri="{FF2B5EF4-FFF2-40B4-BE49-F238E27FC236}">
                <a16:creationId xmlns:a16="http://schemas.microsoft.com/office/drawing/2014/main" id="{90CBAA5D-3D9B-0CB5-E527-996433638BE3}"/>
              </a:ext>
            </a:extLst>
          </p:cNvPr>
          <p:cNvSpPr>
            <a:spLocks noGrp="1"/>
          </p:cNvSpPr>
          <p:nvPr>
            <p:ph type="pic" sz="quarter" idx="28"/>
          </p:nvPr>
        </p:nvSpPr>
        <p:spPr>
          <a:xfrm>
            <a:off x="8942832" y="4144264"/>
            <a:ext cx="2029968" cy="1828800"/>
          </a:xfrm>
          <a:solidFill>
            <a:schemeClr val="accent4">
              <a:lumMod val="60000"/>
              <a:lumOff val="40000"/>
            </a:schemeClr>
          </a:solidFill>
          <a:ln>
            <a:noFill/>
          </a:ln>
        </p:spPr>
        <p:txBody>
          <a:bodyPr rtlCol="0" anchor="ctr">
            <a:noAutofit/>
          </a:bodyPr>
          <a:lstStyle>
            <a:lvl1pPr marL="0" indent="0" algn="ctr">
              <a:buNone/>
              <a:defRPr lang="fr-FR" sz="1400"/>
            </a:lvl1pPr>
          </a:lstStyle>
          <a:p>
            <a:pPr rtl="0"/>
            <a:r>
              <a:rPr lang="fr-FR"/>
              <a:t>Cliquez sur l'icône pour ajouter une image</a:t>
            </a:r>
            <a:endParaRPr lang="fr-FR" dirty="0"/>
          </a:p>
        </p:txBody>
      </p:sp>
      <p:sp>
        <p:nvSpPr>
          <p:cNvPr id="32" name="Espace réservé du texte 18">
            <a:extLst>
              <a:ext uri="{FF2B5EF4-FFF2-40B4-BE49-F238E27FC236}">
                <a16:creationId xmlns:a16="http://schemas.microsoft.com/office/drawing/2014/main" id="{5B47333C-2F5E-FA7D-5DD1-191E0F421B61}"/>
              </a:ext>
            </a:extLst>
          </p:cNvPr>
          <p:cNvSpPr>
            <a:spLocks noGrp="1"/>
          </p:cNvSpPr>
          <p:nvPr>
            <p:ph type="body" sz="quarter" idx="35" hasCustomPrompt="1"/>
          </p:nvPr>
        </p:nvSpPr>
        <p:spPr>
          <a:xfrm>
            <a:off x="8942832" y="5790184"/>
            <a:ext cx="2029968" cy="694944"/>
          </a:xfrm>
          <a:solidFill>
            <a:schemeClr val="accent4"/>
          </a:solidFill>
        </p:spPr>
        <p:txBody>
          <a:bodyPr lIns="0" tIns="155448" rIns="0" rtlCol="0" anchor="t">
            <a:noAutofit/>
          </a:bodyPr>
          <a:lstStyle>
            <a:lvl1pPr marL="0" indent="0" algn="ctr">
              <a:spcBef>
                <a:spcPts val="0"/>
              </a:spcBef>
              <a:buNone/>
              <a:defRPr lang="fr-FR" sz="1400" b="1" cap="all" spc="20" baseline="0">
                <a:solidFill>
                  <a:schemeClr val="accent6"/>
                </a:solidFill>
                <a:latin typeface="Arial" panose="020B0604020202020204" pitchFamily="34" charset="0"/>
                <a:cs typeface="Arial" panose="020B0604020202020204" pitchFamily="34" charset="0"/>
              </a:defRPr>
            </a:lvl1pPr>
          </a:lstStyle>
          <a:p>
            <a:pPr lvl="0" rtl="0"/>
            <a:r>
              <a:rPr lang="fr-FR"/>
              <a:t>Nom</a:t>
            </a:r>
          </a:p>
        </p:txBody>
      </p:sp>
      <p:sp>
        <p:nvSpPr>
          <p:cNvPr id="33" name="Espace réservé du texte 20">
            <a:extLst>
              <a:ext uri="{FF2B5EF4-FFF2-40B4-BE49-F238E27FC236}">
                <a16:creationId xmlns:a16="http://schemas.microsoft.com/office/drawing/2014/main" id="{D0AA2AE2-5A11-76D4-4D9C-B6B24D1419D0}"/>
              </a:ext>
            </a:extLst>
          </p:cNvPr>
          <p:cNvSpPr>
            <a:spLocks noGrp="1"/>
          </p:cNvSpPr>
          <p:nvPr>
            <p:ph type="body" sz="quarter" idx="36" hasCustomPrompt="1"/>
          </p:nvPr>
        </p:nvSpPr>
        <p:spPr>
          <a:xfrm>
            <a:off x="8942832" y="6215888"/>
            <a:ext cx="2029968" cy="182880"/>
          </a:xfrm>
        </p:spPr>
        <p:txBody>
          <a:bodyPr rtlCol="0" anchor="ctr">
            <a:noAutofit/>
          </a:bodyPr>
          <a:lstStyle>
            <a:lvl1pPr marL="0" indent="0" algn="ctr">
              <a:buNone/>
              <a:defRPr lang="fr-FR" sz="1200" spc="20" baseline="0"/>
            </a:lvl1pPr>
          </a:lstStyle>
          <a:p>
            <a:pPr lvl="0" rtl="0"/>
            <a:r>
              <a:rPr lang="fr-FR"/>
              <a:t>Titre</a:t>
            </a:r>
          </a:p>
        </p:txBody>
      </p:sp>
    </p:spTree>
    <p:extLst>
      <p:ext uri="{BB962C8B-B14F-4D97-AF65-F5344CB8AC3E}">
        <p14:creationId xmlns:p14="http://schemas.microsoft.com/office/powerpoint/2010/main" val="1900709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758952" y="1216152"/>
            <a:ext cx="10671048" cy="768096"/>
          </a:xfrm>
          <a:prstGeom prst="rect">
            <a:avLst/>
          </a:prstGeom>
        </p:spPr>
        <p:txBody>
          <a:bodyPr vert="horz" lIns="91440" tIns="45720" rIns="91440" bIns="45720" rtlCol="0" anchor="t">
            <a:normAutofit/>
          </a:bodyPr>
          <a:lstStyle>
            <a:defPPr>
              <a:defRPr lang="fr-FR"/>
            </a:defPPr>
          </a:lstStyle>
          <a:p>
            <a:pPr rtl="0"/>
            <a:r>
              <a:rPr lang="fr-FR"/>
              <a:t>Modifiez le style du titre</a:t>
            </a:r>
          </a:p>
        </p:txBody>
      </p:sp>
      <p:sp>
        <p:nvSpPr>
          <p:cNvPr id="3" name="Espace réservé du texte 2"/>
          <p:cNvSpPr>
            <a:spLocks noGrp="1"/>
          </p:cNvSpPr>
          <p:nvPr>
            <p:ph type="body" idx="1"/>
          </p:nvPr>
        </p:nvSpPr>
        <p:spPr>
          <a:xfrm>
            <a:off x="758952" y="2103120"/>
            <a:ext cx="10671048" cy="4351338"/>
          </a:xfrm>
          <a:prstGeom prst="rect">
            <a:avLst/>
          </a:prstGeom>
        </p:spPr>
        <p:txBody>
          <a:bodyPr vert="horz" lIns="91440" tIns="45720" rIns="91440" bIns="45720" rtlCol="0">
            <a:normAutofit/>
          </a:bodyPr>
          <a:lstStyle>
            <a:defPPr>
              <a:defRPr lang="fr-FR"/>
            </a:defPPr>
          </a:lstStyle>
          <a:p>
            <a:pPr lvl="0" rtl="0"/>
            <a:r>
              <a:rPr lang="fr-FR"/>
              <a:t>Modifiez les styles du texte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5" name="Espace réservé du pied de page 4"/>
          <p:cNvSpPr>
            <a:spLocks noGrp="1"/>
          </p:cNvSpPr>
          <p:nvPr>
            <p:ph type="ftr" sz="quarter" idx="3"/>
          </p:nvPr>
        </p:nvSpPr>
        <p:spPr>
          <a:xfrm>
            <a:off x="621792" y="457200"/>
            <a:ext cx="3200400" cy="274320"/>
          </a:xfrm>
          <a:prstGeom prst="rect">
            <a:avLst/>
          </a:prstGeom>
        </p:spPr>
        <p:txBody>
          <a:bodyPr vert="horz" lIns="91440" tIns="45720" rIns="91440" bIns="45720" rtlCol="0" anchor="ctr"/>
          <a:lstStyle>
            <a:lvl1pPr algn="l">
              <a:defRPr lang="fr-FR" sz="1200">
                <a:solidFill>
                  <a:schemeClr val="accent6"/>
                </a:solidFill>
                <a:latin typeface="Arial" panose="020B0604020202020204" pitchFamily="34" charset="0"/>
                <a:cs typeface="Arial" panose="020B0604020202020204" pitchFamily="34" charset="0"/>
              </a:defRPr>
            </a:lvl1pPr>
          </a:lstStyle>
          <a:p>
            <a:pPr rtl="0"/>
            <a:r>
              <a:rPr lang="fr-FR"/>
              <a:t>Titre de la présentation</a:t>
            </a:r>
            <a:endParaRPr lang="fr-FR" dirty="0"/>
          </a:p>
        </p:txBody>
      </p:sp>
      <p:sp>
        <p:nvSpPr>
          <p:cNvPr id="6" name="Espace réservé du numéro de diapositive 5"/>
          <p:cNvSpPr>
            <a:spLocks noGrp="1"/>
          </p:cNvSpPr>
          <p:nvPr>
            <p:ph type="sldNum" sz="quarter" idx="4"/>
          </p:nvPr>
        </p:nvSpPr>
        <p:spPr>
          <a:xfrm>
            <a:off x="10945368" y="457200"/>
            <a:ext cx="987552" cy="274320"/>
          </a:xfrm>
          <a:prstGeom prst="rect">
            <a:avLst/>
          </a:prstGeom>
        </p:spPr>
        <p:txBody>
          <a:bodyPr vert="horz" lIns="91440" tIns="45720" rIns="91440" bIns="45720" rtlCol="0" anchor="ctr"/>
          <a:lstStyle>
            <a:lvl1pPr algn="ctr">
              <a:defRPr lang="fr-FR" sz="1200">
                <a:solidFill>
                  <a:schemeClr val="accent6"/>
                </a:solidFill>
                <a:latin typeface="Arial" panose="020B0604020202020204" pitchFamily="34" charset="0"/>
                <a:cs typeface="Arial" panose="020B0604020202020204" pitchFamily="34" charset="0"/>
              </a:defRPr>
            </a:lvl1pPr>
          </a:lstStyle>
          <a:p>
            <a:pPr rtl="0"/>
            <a:fld id="{48F63A3B-78C7-47BE-AE5E-E10140E04643}" type="slidenum">
              <a:rPr lang="fr-FR" smtClean="0"/>
              <a:pPr rtl="0"/>
              <a:t>‹N°›</a:t>
            </a:fld>
            <a:endParaRPr lang="fr-FR" dirty="0"/>
          </a:p>
        </p:txBody>
      </p:sp>
    </p:spTree>
    <p:extLst>
      <p:ext uri="{BB962C8B-B14F-4D97-AF65-F5344CB8AC3E}">
        <p14:creationId xmlns:p14="http://schemas.microsoft.com/office/powerpoint/2010/main" val="154833434"/>
      </p:ext>
    </p:extLst>
  </p:cSld>
  <p:clrMap bg1="lt1" tx1="dk1" bg2="lt2" tx2="dk2" accent1="accent1" accent2="accent2" accent3="accent3" accent4="accent4" accent5="accent5" accent6="accent6" hlink="hlink" folHlink="folHlink"/>
  <p:sldLayoutIdLst>
    <p:sldLayoutId id="2147483651" r:id="rId1"/>
    <p:sldLayoutId id="2147483663" r:id="rId2"/>
    <p:sldLayoutId id="2147483652" r:id="rId3"/>
    <p:sldLayoutId id="2147483653" r:id="rId4"/>
    <p:sldLayoutId id="2147483664" r:id="rId5"/>
    <p:sldLayoutId id="2147483667" r:id="rId6"/>
    <p:sldLayoutId id="2147483668" r:id="rId7"/>
    <p:sldLayoutId id="2147483669" r:id="rId8"/>
    <p:sldLayoutId id="2147483673" r:id="rId9"/>
    <p:sldLayoutId id="2147483670" r:id="rId10"/>
    <p:sldLayoutId id="2147483671" r:id="rId11"/>
    <p:sldLayoutId id="2147483655" r:id="rId12"/>
    <p:sldLayoutId id="2147483674" r:id="rId13"/>
    <p:sldLayoutId id="2147483675" r:id="rId14"/>
    <p:sldLayoutId id="2147483676" r:id="rId15"/>
    <p:sldLayoutId id="2147483654" r:id="rId16"/>
    <p:sldLayoutId id="2147483656" r:id="rId17"/>
    <p:sldLayoutId id="2147483657" r:id="rId18"/>
    <p:sldLayoutId id="2147483658" r:id="rId19"/>
    <p:sldLayoutId id="2147483659" r:id="rId20"/>
  </p:sldLayoutIdLst>
  <p:hf hdr="0" dt="0"/>
  <p:txStyles>
    <p:titleStyle>
      <a:lvl1pPr algn="ctr" defTabSz="914400" rtl="0" eaLnBrk="1" latinLnBrk="0" hangingPunct="1">
        <a:lnSpc>
          <a:spcPts val="4875"/>
        </a:lnSpc>
        <a:spcBef>
          <a:spcPct val="0"/>
        </a:spcBef>
        <a:buNone/>
        <a:defRPr lang="fr-FR" sz="4400" b="1" kern="1200" cap="all" baseline="0">
          <a:solidFill>
            <a:schemeClr val="accent6"/>
          </a:solidFill>
          <a:latin typeface="+mj-lt"/>
          <a:ea typeface="+mj-ea"/>
          <a:cs typeface="+mj-cs"/>
        </a:defRPr>
      </a:lvl1pPr>
    </p:titleStyle>
    <p:bodyStyle>
      <a:lvl1pPr marL="347472" indent="-347472" algn="l" defTabSz="914400" rtl="0" eaLnBrk="1" latinLnBrk="0" hangingPunct="1">
        <a:lnSpc>
          <a:spcPct val="100000"/>
        </a:lnSpc>
        <a:spcBef>
          <a:spcPts val="360"/>
        </a:spcBef>
        <a:buFont typeface="Arial" panose="020B0604020202020204" pitchFamily="34" charset="0"/>
        <a:buChar char="•"/>
        <a:defRPr lang="fr-FR" sz="2800" kern="1200">
          <a:solidFill>
            <a:schemeClr val="accent6"/>
          </a:solidFill>
          <a:latin typeface="+mn-lt"/>
          <a:ea typeface="+mn-ea"/>
          <a:cs typeface="+mn-cs"/>
        </a:defRPr>
      </a:lvl1pPr>
      <a:lvl2pPr marL="685800" indent="-347472" algn="l" defTabSz="914400" rtl="0" eaLnBrk="1" latinLnBrk="0" hangingPunct="1">
        <a:lnSpc>
          <a:spcPct val="100000"/>
        </a:lnSpc>
        <a:spcBef>
          <a:spcPts val="360"/>
        </a:spcBef>
        <a:buFont typeface="Arial" panose="020B0604020202020204" pitchFamily="34" charset="0"/>
        <a:buChar char="•"/>
        <a:defRPr lang="fr-FR" sz="2400" kern="1200">
          <a:solidFill>
            <a:schemeClr val="accent6"/>
          </a:solidFill>
          <a:latin typeface="+mn-lt"/>
          <a:ea typeface="+mn-ea"/>
          <a:cs typeface="+mn-cs"/>
        </a:defRPr>
      </a:lvl2pPr>
      <a:lvl3pPr marL="1143000" indent="-347472" algn="l" defTabSz="914400" rtl="0" eaLnBrk="1" latinLnBrk="0" hangingPunct="1">
        <a:lnSpc>
          <a:spcPct val="100000"/>
        </a:lnSpc>
        <a:spcBef>
          <a:spcPts val="360"/>
        </a:spcBef>
        <a:buFont typeface="Arial" panose="020B0604020202020204" pitchFamily="34" charset="0"/>
        <a:buChar char="•"/>
        <a:defRPr lang="fr-FR" sz="2000" kern="1200">
          <a:solidFill>
            <a:schemeClr val="accent6"/>
          </a:solidFill>
          <a:latin typeface="+mn-lt"/>
          <a:ea typeface="+mn-ea"/>
          <a:cs typeface="+mn-cs"/>
        </a:defRPr>
      </a:lvl3pPr>
      <a:lvl4pPr marL="1600200" indent="-347472" algn="l" defTabSz="914400" rtl="0" eaLnBrk="1" latinLnBrk="0" hangingPunct="1">
        <a:lnSpc>
          <a:spcPct val="100000"/>
        </a:lnSpc>
        <a:spcBef>
          <a:spcPts val="360"/>
        </a:spcBef>
        <a:buFont typeface="Arial" panose="020B0604020202020204" pitchFamily="34" charset="0"/>
        <a:buChar char="•"/>
        <a:defRPr lang="fr-FR" sz="1800" kern="1200">
          <a:solidFill>
            <a:schemeClr val="accent6"/>
          </a:solidFill>
          <a:latin typeface="+mn-lt"/>
          <a:ea typeface="+mn-ea"/>
          <a:cs typeface="+mn-cs"/>
        </a:defRPr>
      </a:lvl4pPr>
      <a:lvl5pPr marL="2057400" indent="-347472" algn="l" defTabSz="914400" rtl="0" eaLnBrk="1" latinLnBrk="0" hangingPunct="1">
        <a:lnSpc>
          <a:spcPct val="100000"/>
        </a:lnSpc>
        <a:spcBef>
          <a:spcPts val="360"/>
        </a:spcBef>
        <a:buFont typeface="Arial" panose="020B0604020202020204" pitchFamily="34" charset="0"/>
        <a:buChar char="•"/>
        <a:defRPr lang="fr-F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6860D9-9D47-C0BB-B2B4-4B6F2B36CFCC}"/>
              </a:ext>
            </a:extLst>
          </p:cNvPr>
          <p:cNvSpPr>
            <a:spLocks noGrp="1"/>
          </p:cNvSpPr>
          <p:nvPr>
            <p:ph type="ctrTitle"/>
          </p:nvPr>
        </p:nvSpPr>
        <p:spPr>
          <a:xfrm>
            <a:off x="2919369" y="1438963"/>
            <a:ext cx="6459523" cy="1225296"/>
          </a:xfrm>
        </p:spPr>
        <p:txBody>
          <a:bodyPr rtlCol="0"/>
          <a:lstStyle>
            <a:defPPr>
              <a:defRPr lang="fr-FR"/>
            </a:defPPr>
          </a:lstStyle>
          <a:p>
            <a:pPr rtl="0"/>
            <a:r>
              <a:rPr lang="fr-FR" sz="4000" dirty="0"/>
              <a:t>Le Serviteur enseigne des Juifs (7.1-23)</a:t>
            </a:r>
            <a:br>
              <a:rPr lang="fr-FR" sz="4000" dirty="0"/>
            </a:br>
            <a:endParaRPr lang="fr-FR" sz="4000" dirty="0"/>
          </a:p>
        </p:txBody>
      </p:sp>
      <p:sp>
        <p:nvSpPr>
          <p:cNvPr id="3" name="Sous-titre 2">
            <a:extLst>
              <a:ext uri="{FF2B5EF4-FFF2-40B4-BE49-F238E27FC236}">
                <a16:creationId xmlns:a16="http://schemas.microsoft.com/office/drawing/2014/main" id="{86C1060B-300F-3CE3-E5AA-D8E29791C960}"/>
              </a:ext>
            </a:extLst>
          </p:cNvPr>
          <p:cNvSpPr>
            <a:spLocks noGrp="1"/>
          </p:cNvSpPr>
          <p:nvPr>
            <p:ph type="subTitle" idx="1"/>
          </p:nvPr>
        </p:nvSpPr>
        <p:spPr/>
        <p:txBody>
          <a:bodyPr rtlCol="0"/>
          <a:lstStyle>
            <a:defPPr>
              <a:defRPr lang="fr-FR"/>
            </a:defPPr>
          </a:lstStyle>
          <a:p>
            <a:pPr rtl="0"/>
            <a:r>
              <a:rPr lang="fr-FR" dirty="0"/>
              <a:t>Église Sonnerat 10/12/23</a:t>
            </a:r>
          </a:p>
          <a:p>
            <a:pPr rtl="0"/>
            <a:endParaRPr lang="fr-FR" dirty="0"/>
          </a:p>
        </p:txBody>
      </p:sp>
    </p:spTree>
    <p:extLst>
      <p:ext uri="{BB962C8B-B14F-4D97-AF65-F5344CB8AC3E}">
        <p14:creationId xmlns:p14="http://schemas.microsoft.com/office/powerpoint/2010/main" val="2131568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C565E9-D88A-55D3-9D42-BD1C24B6DE9F}"/>
              </a:ext>
            </a:extLst>
          </p:cNvPr>
          <p:cNvSpPr>
            <a:spLocks noGrp="1"/>
          </p:cNvSpPr>
          <p:nvPr>
            <p:ph type="title"/>
          </p:nvPr>
        </p:nvSpPr>
        <p:spPr/>
        <p:txBody>
          <a:bodyPr rtlCol="0"/>
          <a:lstStyle>
            <a:defPPr>
              <a:defRPr lang="fr-FR"/>
            </a:defPPr>
          </a:lstStyle>
          <a:p>
            <a:pPr rtl="0"/>
            <a:r>
              <a:rPr lang="fr-FR" sz="4000" dirty="0">
                <a:latin typeface="Arial Black" panose="020B0604020202020204" pitchFamily="34" charset="0"/>
                <a:ea typeface="Arial Regular" pitchFamily="34" charset="-122"/>
                <a:cs typeface="Arial Black" panose="020B0604020202020204" pitchFamily="34" charset="0"/>
              </a:rPr>
              <a:t>Marc 7: 1-23</a:t>
            </a:r>
            <a:endParaRPr lang="fr-FR" sz="4000" b="1" dirty="0">
              <a:solidFill>
                <a:schemeClr val="accent6"/>
              </a:solidFill>
              <a:latin typeface="Arial Black" panose="020B0604020202020204" pitchFamily="34" charset="0"/>
              <a:cs typeface="Arial Black" panose="020B0604020202020204" pitchFamily="34" charset="0"/>
            </a:endParaRPr>
          </a:p>
        </p:txBody>
      </p:sp>
      <p:sp>
        <p:nvSpPr>
          <p:cNvPr id="3" name="Espace réservé du contenu 2">
            <a:extLst>
              <a:ext uri="{FF2B5EF4-FFF2-40B4-BE49-F238E27FC236}">
                <a16:creationId xmlns:a16="http://schemas.microsoft.com/office/drawing/2014/main" id="{4D1F66E5-D2D7-172B-46BA-FEBFE092CC7F}"/>
              </a:ext>
            </a:extLst>
          </p:cNvPr>
          <p:cNvSpPr>
            <a:spLocks noGrp="1"/>
          </p:cNvSpPr>
          <p:nvPr>
            <p:ph idx="1"/>
          </p:nvPr>
        </p:nvSpPr>
        <p:spPr/>
        <p:txBody>
          <a:bodyPr rtlCol="0"/>
          <a:lstStyle>
            <a:defPPr>
              <a:defRPr lang="fr-FR"/>
            </a:defPPr>
          </a:lstStyle>
          <a:p>
            <a:pPr rtl="0"/>
            <a:r>
              <a:rPr lang="fr-FR" dirty="0"/>
              <a:t>I- Des mains propres…</a:t>
            </a:r>
          </a:p>
          <a:p>
            <a:pPr rtl="0"/>
            <a:r>
              <a:rPr lang="fr-FR" dirty="0"/>
              <a:t>II- …Ou un cœur propre</a:t>
            </a:r>
          </a:p>
          <a:p>
            <a:pPr rtl="0"/>
            <a:endParaRPr lang="fr-FR" dirty="0"/>
          </a:p>
        </p:txBody>
      </p:sp>
    </p:spTree>
    <p:extLst>
      <p:ext uri="{BB962C8B-B14F-4D97-AF65-F5344CB8AC3E}">
        <p14:creationId xmlns:p14="http://schemas.microsoft.com/office/powerpoint/2010/main" val="3855531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940BC6-9DA0-FB4D-8879-DC8B3958C07C}"/>
              </a:ext>
            </a:extLst>
          </p:cNvPr>
          <p:cNvSpPr>
            <a:spLocks noGrp="1"/>
          </p:cNvSpPr>
          <p:nvPr>
            <p:ph type="title"/>
          </p:nvPr>
        </p:nvSpPr>
        <p:spPr>
          <a:xfrm>
            <a:off x="3665989" y="2276856"/>
            <a:ext cx="7325099" cy="768096"/>
          </a:xfrm>
        </p:spPr>
        <p:txBody>
          <a:bodyPr rtlCol="0"/>
          <a:lstStyle>
            <a:defPPr>
              <a:defRPr lang="fr-FR"/>
            </a:defPPr>
          </a:lstStyle>
          <a:p>
            <a:pPr rtl="0"/>
            <a:r>
              <a:rPr lang="fr-FR" sz="4000" dirty="0"/>
              <a:t>I- Des mains propres…</a:t>
            </a:r>
          </a:p>
        </p:txBody>
      </p:sp>
      <p:sp>
        <p:nvSpPr>
          <p:cNvPr id="3" name="Espace réservé du contenu 2">
            <a:extLst>
              <a:ext uri="{FF2B5EF4-FFF2-40B4-BE49-F238E27FC236}">
                <a16:creationId xmlns:a16="http://schemas.microsoft.com/office/drawing/2014/main" id="{1E0B8C4B-3A3C-9FD1-59FB-1666C1F09376}"/>
              </a:ext>
            </a:extLst>
          </p:cNvPr>
          <p:cNvSpPr>
            <a:spLocks noGrp="1"/>
          </p:cNvSpPr>
          <p:nvPr>
            <p:ph idx="1"/>
          </p:nvPr>
        </p:nvSpPr>
        <p:spPr>
          <a:xfrm>
            <a:off x="4224528" y="3222752"/>
            <a:ext cx="7494892" cy="2700528"/>
          </a:xfrm>
        </p:spPr>
        <p:txBody>
          <a:bodyPr rtlCol="0"/>
          <a:lstStyle>
            <a:defPPr>
              <a:defRPr lang="fr-FR"/>
            </a:defPPr>
          </a:lstStyle>
          <a:p>
            <a:pPr rtl="0"/>
            <a:r>
              <a:rPr lang="fr-FR" sz="1800" dirty="0"/>
              <a:t>La tradition des ancêtres : transmise de générations en générations, elle contenait des règles dont certaines étaient d’origine biblique et d’autres non biblique</a:t>
            </a:r>
          </a:p>
          <a:p>
            <a:pPr rtl="0"/>
            <a:endParaRPr lang="fr-FR" dirty="0"/>
          </a:p>
          <a:p>
            <a:pPr rtl="0"/>
            <a:r>
              <a:rPr lang="fr-FR" sz="1800" dirty="0"/>
              <a:t>Ne pas vivre loin du monde, mais ne pas nous y conformer</a:t>
            </a:r>
          </a:p>
          <a:p>
            <a:pPr rtl="0"/>
            <a:endParaRPr lang="fr-FR" sz="1800" dirty="0"/>
          </a:p>
          <a:p>
            <a:pPr rtl="0"/>
            <a:r>
              <a:rPr lang="fr-FR" sz="1800" dirty="0"/>
              <a:t> Tout est permis, mais tout n'est pas utile. Tout est permis, mais tout n'édifie pas.  </a:t>
            </a:r>
          </a:p>
          <a:p>
            <a:pPr rtl="0"/>
            <a:r>
              <a:rPr lang="fr-FR" sz="1800" dirty="0"/>
              <a:t>						1 cor 10 :23</a:t>
            </a:r>
          </a:p>
        </p:txBody>
      </p:sp>
    </p:spTree>
    <p:extLst>
      <p:ext uri="{BB962C8B-B14F-4D97-AF65-F5344CB8AC3E}">
        <p14:creationId xmlns:p14="http://schemas.microsoft.com/office/powerpoint/2010/main" val="97962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B219B-7E3A-7E84-6386-37313F0CFB09}"/>
              </a:ext>
            </a:extLst>
          </p:cNvPr>
          <p:cNvSpPr>
            <a:spLocks noGrp="1"/>
          </p:cNvSpPr>
          <p:nvPr>
            <p:ph type="title"/>
          </p:nvPr>
        </p:nvSpPr>
        <p:spPr>
          <a:xfrm>
            <a:off x="2895600" y="3263464"/>
            <a:ext cx="6400800" cy="1352051"/>
          </a:xfrm>
        </p:spPr>
        <p:txBody>
          <a:bodyPr rtlCol="0"/>
          <a:lstStyle>
            <a:defPPr>
              <a:defRPr lang="fr-FR"/>
            </a:defPPr>
          </a:lstStyle>
          <a:p>
            <a:pPr rtl="0"/>
            <a:r>
              <a:rPr lang="fr-FR" sz="4000" b="1" dirty="0">
                <a:solidFill>
                  <a:schemeClr val="accent6"/>
                </a:solidFill>
                <a:latin typeface="Arial Black" panose="020B0604020202020204" pitchFamily="34" charset="0"/>
                <a:cs typeface="Arial Black" panose="020B0604020202020204" pitchFamily="34" charset="0"/>
              </a:rPr>
              <a:t>Est-ce moi l’hypocrite?</a:t>
            </a:r>
          </a:p>
        </p:txBody>
      </p:sp>
      <p:sp>
        <p:nvSpPr>
          <p:cNvPr id="5" name="Espace réservé du texte 4">
            <a:extLst>
              <a:ext uri="{FF2B5EF4-FFF2-40B4-BE49-F238E27FC236}">
                <a16:creationId xmlns:a16="http://schemas.microsoft.com/office/drawing/2014/main" id="{9DEEDFD8-AE3F-D468-EA9C-2E78E7513968}"/>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2952923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940BC6-9DA0-FB4D-8879-DC8B3958C07C}"/>
              </a:ext>
            </a:extLst>
          </p:cNvPr>
          <p:cNvSpPr>
            <a:spLocks noGrp="1"/>
          </p:cNvSpPr>
          <p:nvPr>
            <p:ph type="title"/>
          </p:nvPr>
        </p:nvSpPr>
        <p:spPr>
          <a:xfrm>
            <a:off x="3665989" y="1328900"/>
            <a:ext cx="7325099" cy="768096"/>
          </a:xfrm>
        </p:spPr>
        <p:txBody>
          <a:bodyPr rtlCol="0"/>
          <a:lstStyle>
            <a:defPPr>
              <a:defRPr lang="fr-FR"/>
            </a:defPPr>
          </a:lstStyle>
          <a:p>
            <a:pPr rtl="0"/>
            <a:r>
              <a:rPr lang="fr-FR" sz="4000" dirty="0"/>
              <a:t>I- Des mains propres…</a:t>
            </a:r>
          </a:p>
        </p:txBody>
      </p:sp>
      <p:sp>
        <p:nvSpPr>
          <p:cNvPr id="3" name="Espace réservé du contenu 2">
            <a:extLst>
              <a:ext uri="{FF2B5EF4-FFF2-40B4-BE49-F238E27FC236}">
                <a16:creationId xmlns:a16="http://schemas.microsoft.com/office/drawing/2014/main" id="{1E0B8C4B-3A3C-9FD1-59FB-1666C1F09376}"/>
              </a:ext>
            </a:extLst>
          </p:cNvPr>
          <p:cNvSpPr>
            <a:spLocks noGrp="1"/>
          </p:cNvSpPr>
          <p:nvPr>
            <p:ph idx="1"/>
          </p:nvPr>
        </p:nvSpPr>
        <p:spPr>
          <a:xfrm>
            <a:off x="3998025" y="2096996"/>
            <a:ext cx="7494892" cy="3750130"/>
          </a:xfrm>
        </p:spPr>
        <p:txBody>
          <a:bodyPr rtlCol="0"/>
          <a:lstStyle>
            <a:defPPr>
              <a:defRPr lang="fr-FR"/>
            </a:defPPr>
          </a:lstStyle>
          <a:p>
            <a:pPr rtl="0"/>
            <a:r>
              <a:rPr lang="fr-FR" dirty="0"/>
              <a:t>V 14 : A cause de cela, j’étonnerai ce peuple par de nouveaux prodiges, des actes extraordinaires ; la sagesse des sages sera anéantie, l’intelligence fera défaut à ses intelligents.</a:t>
            </a:r>
          </a:p>
          <a:p>
            <a:pPr rtl="0"/>
            <a:r>
              <a:rPr lang="fr-FR" dirty="0"/>
              <a:t>V 16 - 19 : Allez-vous inverser les rôles ? Allez-vous prendre le potier pour l’argile, pour que l’ouvrage dise à celui qui l’a fait :</a:t>
            </a:r>
          </a:p>
          <a:p>
            <a:pPr rtl="0"/>
            <a:r>
              <a:rPr lang="fr-FR" dirty="0"/>
              <a:t>« Je ne suis pas ton œuvre », et que le pot affirme au potier qui l’a façonné : « Tu ne sais pas ce que tu fais » ?</a:t>
            </a:r>
          </a:p>
          <a:p>
            <a:pPr rtl="0"/>
            <a:r>
              <a:rPr lang="fr-FR" dirty="0"/>
              <a:t>Encore un peu de temps, et le Liban sera transformé en verger, et le verger sera semblable à la forêt.</a:t>
            </a:r>
          </a:p>
          <a:p>
            <a:pPr rtl="0"/>
            <a:r>
              <a:rPr lang="fr-FR" dirty="0"/>
              <a:t>18 En ce jour-là, les sourds même entendront les paroles du livre et, sortant des ténèbres et de l’obscurité, les yeux des aveugles verront.</a:t>
            </a:r>
          </a:p>
          <a:p>
            <a:pPr rtl="0"/>
            <a:r>
              <a:rPr lang="fr-FR" dirty="0"/>
              <a:t>19 Oui, grâce à l’Eternel, les humbles se réjouiront de plus en plus. Les plus déshérités des hommes exulteront de joie grâce au Saint d’Israël.</a:t>
            </a:r>
          </a:p>
          <a:p>
            <a:pPr rtl="0"/>
            <a:r>
              <a:rPr lang="fr-FR" dirty="0"/>
              <a:t>V 23-24 : Lorsqu’ils verront tout ce que j’aurai accompli au milieu d’eux, ils me reconnaîtront pour Dieu, ils me vénéreront, comme étant le Saint de Jacob, ils me redouteront, moi, le Dieu d’Israël.</a:t>
            </a:r>
          </a:p>
          <a:p>
            <a:pPr rtl="0"/>
            <a:r>
              <a:rPr lang="fr-FR" dirty="0"/>
              <a:t>24 Ceux dont l’esprit s’égare apprendront le discernement, et les contestataires recevront instruction.</a:t>
            </a:r>
          </a:p>
        </p:txBody>
      </p:sp>
    </p:spTree>
    <p:extLst>
      <p:ext uri="{BB962C8B-B14F-4D97-AF65-F5344CB8AC3E}">
        <p14:creationId xmlns:p14="http://schemas.microsoft.com/office/powerpoint/2010/main" val="3707084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940BC6-9DA0-FB4D-8879-DC8B3958C07C}"/>
              </a:ext>
            </a:extLst>
          </p:cNvPr>
          <p:cNvSpPr>
            <a:spLocks noGrp="1"/>
          </p:cNvSpPr>
          <p:nvPr>
            <p:ph type="title"/>
          </p:nvPr>
        </p:nvSpPr>
        <p:spPr>
          <a:xfrm>
            <a:off x="3665989" y="2276856"/>
            <a:ext cx="8053431" cy="768096"/>
          </a:xfrm>
        </p:spPr>
        <p:txBody>
          <a:bodyPr rtlCol="0"/>
          <a:lstStyle>
            <a:defPPr>
              <a:defRPr lang="fr-FR"/>
            </a:defPPr>
          </a:lstStyle>
          <a:p>
            <a:pPr rtl="0"/>
            <a:r>
              <a:rPr lang="fr-FR" sz="4000" dirty="0"/>
              <a:t>II- … Ou un cœur propre</a:t>
            </a:r>
          </a:p>
        </p:txBody>
      </p:sp>
      <p:sp>
        <p:nvSpPr>
          <p:cNvPr id="3" name="Espace réservé du contenu 2">
            <a:extLst>
              <a:ext uri="{FF2B5EF4-FFF2-40B4-BE49-F238E27FC236}">
                <a16:creationId xmlns:a16="http://schemas.microsoft.com/office/drawing/2014/main" id="{1E0B8C4B-3A3C-9FD1-59FB-1666C1F09376}"/>
              </a:ext>
            </a:extLst>
          </p:cNvPr>
          <p:cNvSpPr>
            <a:spLocks noGrp="1"/>
          </p:cNvSpPr>
          <p:nvPr>
            <p:ph idx="1"/>
          </p:nvPr>
        </p:nvSpPr>
        <p:spPr>
          <a:xfrm>
            <a:off x="4224528" y="3222752"/>
            <a:ext cx="7494892" cy="2700528"/>
          </a:xfrm>
        </p:spPr>
        <p:txBody>
          <a:bodyPr rtlCol="0"/>
          <a:lstStyle>
            <a:defPPr>
              <a:defRPr lang="fr-FR"/>
            </a:defPPr>
          </a:lstStyle>
          <a:p>
            <a:pPr rtl="0"/>
            <a:r>
              <a:rPr lang="fr-FR" sz="1800" dirty="0"/>
              <a:t>Ecoutez-moi bien et comprenez-moi bien </a:t>
            </a:r>
            <a:r>
              <a:rPr lang="fr-FR" sz="1800" dirty="0">
                <a:sym typeface="Wingdings" panose="05000000000000000000" pitchFamily="2" charset="2"/>
              </a:rPr>
              <a:t> point central</a:t>
            </a:r>
            <a:endParaRPr lang="fr-FR" sz="1800" dirty="0"/>
          </a:p>
          <a:p>
            <a:pPr rtl="0"/>
            <a:endParaRPr lang="fr-FR" sz="1800" dirty="0"/>
          </a:p>
          <a:p>
            <a:pPr rtl="0"/>
            <a:endParaRPr lang="fr-FR" dirty="0"/>
          </a:p>
          <a:p>
            <a:pPr rtl="0"/>
            <a:r>
              <a:rPr lang="fr-FR" sz="2000" b="1" dirty="0"/>
              <a:t>Ce qui doit être lavé c’est le cœur, pas les mains !</a:t>
            </a:r>
          </a:p>
          <a:p>
            <a:pPr rtl="0"/>
            <a:endParaRPr lang="fr-FR" sz="2000" b="1" dirty="0"/>
          </a:p>
          <a:p>
            <a:pPr rtl="0"/>
            <a:r>
              <a:rPr lang="fr-FR" sz="1800" dirty="0"/>
              <a:t>Si on </a:t>
            </a:r>
            <a:r>
              <a:rPr lang="fr-FR" sz="1800" b="1" dirty="0">
                <a:effectLst>
                  <a:outerShdw blurRad="38100" dist="38100" dir="2700000" algn="tl">
                    <a:srgbClr val="000000">
                      <a:alpha val="43137"/>
                    </a:srgbClr>
                  </a:outerShdw>
                </a:effectLst>
              </a:rPr>
              <a:t>fait</a:t>
            </a:r>
            <a:r>
              <a:rPr lang="fr-FR" sz="1800" dirty="0"/>
              <a:t> pour </a:t>
            </a:r>
            <a:r>
              <a:rPr lang="fr-FR" sz="1800" b="1" dirty="0">
                <a:effectLst>
                  <a:outerShdw blurRad="38100" dist="38100" dir="2700000" algn="tl">
                    <a:srgbClr val="000000">
                      <a:alpha val="43137"/>
                    </a:srgbClr>
                  </a:outerShdw>
                </a:effectLst>
              </a:rPr>
              <a:t>être</a:t>
            </a:r>
            <a:r>
              <a:rPr lang="fr-FR" sz="1800" dirty="0"/>
              <a:t> alors on lave l’extérieur, alors que si on change l’</a:t>
            </a:r>
            <a:r>
              <a:rPr lang="fr-FR" sz="1800" b="1" dirty="0">
                <a:effectLst>
                  <a:outerShdw blurRad="38100" dist="38100" dir="2700000" algn="tl">
                    <a:srgbClr val="000000">
                      <a:alpha val="43137"/>
                    </a:srgbClr>
                  </a:outerShdw>
                </a:effectLst>
              </a:rPr>
              <a:t>être</a:t>
            </a:r>
            <a:r>
              <a:rPr lang="fr-FR" sz="1800" dirty="0"/>
              <a:t>, alors le </a:t>
            </a:r>
            <a:r>
              <a:rPr lang="fr-FR" sz="1800" b="1" dirty="0">
                <a:effectLst>
                  <a:outerShdw blurRad="38100" dist="38100" dir="2700000" algn="tl">
                    <a:srgbClr val="000000">
                      <a:alpha val="43137"/>
                    </a:srgbClr>
                  </a:outerShdw>
                </a:effectLst>
              </a:rPr>
              <a:t>faire</a:t>
            </a:r>
            <a:r>
              <a:rPr lang="fr-FR" sz="1800" dirty="0"/>
              <a:t> rayonnera de la gloire de Dieu</a:t>
            </a:r>
          </a:p>
        </p:txBody>
      </p:sp>
    </p:spTree>
    <p:extLst>
      <p:ext uri="{BB962C8B-B14F-4D97-AF65-F5344CB8AC3E}">
        <p14:creationId xmlns:p14="http://schemas.microsoft.com/office/powerpoint/2010/main" val="179541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5E8954-9BCB-7FD9-A210-38DC54382D45}"/>
              </a:ext>
            </a:extLst>
          </p:cNvPr>
          <p:cNvSpPr>
            <a:spLocks noGrp="1"/>
          </p:cNvSpPr>
          <p:nvPr>
            <p:ph type="title"/>
          </p:nvPr>
        </p:nvSpPr>
        <p:spPr>
          <a:xfrm>
            <a:off x="4389120" y="1598425"/>
            <a:ext cx="6885684" cy="4064143"/>
          </a:xfrm>
        </p:spPr>
        <p:txBody>
          <a:bodyPr rtlCol="0"/>
          <a:lstStyle>
            <a:defPPr>
              <a:defRPr lang="fr-FR"/>
            </a:defPPr>
          </a:lstStyle>
          <a:p>
            <a:pPr algn="just" rtl="0"/>
            <a:r>
              <a:rPr lang="fr-FR" sz="2400" dirty="0"/>
              <a:t>Soyez saints, car Christ est saint. Ne souillez pas ce saint nom avec lequel vous êtes nommé. Que votre vie de famille, votre vie personnelle, votre vie professionnelle soient aussi saintes que Christ votre Seigneur voudrait qu'elles le soient. Les saints </a:t>
            </a:r>
            <a:r>
              <a:rPr lang="fr-FR" sz="2400" dirty="0" err="1"/>
              <a:t>seront-ils</a:t>
            </a:r>
            <a:r>
              <a:rPr lang="fr-FR" sz="2400" dirty="0"/>
              <a:t> des imposteurs alors que les pécheurs sont si réels ?</a:t>
            </a:r>
          </a:p>
        </p:txBody>
      </p:sp>
      <p:sp>
        <p:nvSpPr>
          <p:cNvPr id="6" name="Espace réservé du texte 5">
            <a:extLst>
              <a:ext uri="{FF2B5EF4-FFF2-40B4-BE49-F238E27FC236}">
                <a16:creationId xmlns:a16="http://schemas.microsoft.com/office/drawing/2014/main" id="{8E016EE4-D06F-BB48-F27D-14F290F0FE86}"/>
              </a:ext>
            </a:extLst>
          </p:cNvPr>
          <p:cNvSpPr>
            <a:spLocks noGrp="1"/>
          </p:cNvSpPr>
          <p:nvPr>
            <p:ph type="body" sz="quarter" idx="15"/>
          </p:nvPr>
        </p:nvSpPr>
        <p:spPr>
          <a:xfrm>
            <a:off x="3621024" y="784610"/>
            <a:ext cx="768096" cy="1627632"/>
          </a:xfrm>
        </p:spPr>
        <p:txBody>
          <a:bodyPr rtlCol="0"/>
          <a:lstStyle>
            <a:defPPr>
              <a:defRPr lang="fr-FR"/>
            </a:defPPr>
          </a:lstStyle>
          <a:p>
            <a:pPr rtl="0"/>
            <a:r>
              <a:rPr lang="fr-FR" dirty="0"/>
              <a:t>« </a:t>
            </a:r>
          </a:p>
        </p:txBody>
      </p:sp>
      <p:sp>
        <p:nvSpPr>
          <p:cNvPr id="4" name="Espace réservé du texte 3">
            <a:extLst>
              <a:ext uri="{FF2B5EF4-FFF2-40B4-BE49-F238E27FC236}">
                <a16:creationId xmlns:a16="http://schemas.microsoft.com/office/drawing/2014/main" id="{D2BBD890-6A99-C160-C084-2916E2310718}"/>
              </a:ext>
            </a:extLst>
          </p:cNvPr>
          <p:cNvSpPr>
            <a:spLocks noGrp="1"/>
          </p:cNvSpPr>
          <p:nvPr>
            <p:ph type="body" sz="quarter" idx="13"/>
          </p:nvPr>
        </p:nvSpPr>
        <p:spPr>
          <a:xfrm>
            <a:off x="6779983" y="5368086"/>
            <a:ext cx="3932238" cy="588963"/>
          </a:xfrm>
        </p:spPr>
        <p:txBody>
          <a:bodyPr rtlCol="0"/>
          <a:lstStyle>
            <a:defPPr>
              <a:defRPr lang="fr-FR"/>
            </a:defPPr>
          </a:lstStyle>
          <a:p>
            <a:pPr rtl="0"/>
            <a:r>
              <a:rPr lang="fr-FR" dirty="0"/>
              <a:t>Charles </a:t>
            </a:r>
            <a:r>
              <a:rPr lang="fr-FR" dirty="0" err="1"/>
              <a:t>Spurgeon</a:t>
            </a:r>
            <a:endParaRPr lang="fr-FR" dirty="0"/>
          </a:p>
        </p:txBody>
      </p:sp>
      <p:sp>
        <p:nvSpPr>
          <p:cNvPr id="5" name="Espace réservé du texte 4">
            <a:extLst>
              <a:ext uri="{FF2B5EF4-FFF2-40B4-BE49-F238E27FC236}">
                <a16:creationId xmlns:a16="http://schemas.microsoft.com/office/drawing/2014/main" id="{EEE736C0-59DE-A4DF-7A05-6F22D48CC0D3}"/>
              </a:ext>
            </a:extLst>
          </p:cNvPr>
          <p:cNvSpPr>
            <a:spLocks noGrp="1"/>
          </p:cNvSpPr>
          <p:nvPr>
            <p:ph type="body" sz="quarter" idx="14"/>
          </p:nvPr>
        </p:nvSpPr>
        <p:spPr>
          <a:xfrm>
            <a:off x="11274804" y="3631943"/>
            <a:ext cx="768096" cy="1627632"/>
          </a:xfrm>
        </p:spPr>
        <p:txBody>
          <a:bodyPr rtlCol="0"/>
          <a:lstStyle>
            <a:defPPr>
              <a:defRPr lang="fr-FR"/>
            </a:defPPr>
          </a:lstStyle>
          <a:p>
            <a:pPr rtl="0"/>
            <a:r>
              <a:rPr lang="fr-FR" dirty="0"/>
              <a:t>»</a:t>
            </a:r>
          </a:p>
        </p:txBody>
      </p:sp>
      <p:sp>
        <p:nvSpPr>
          <p:cNvPr id="23" name="Espace réservé du numéro de diapositive 22">
            <a:extLst>
              <a:ext uri="{FF2B5EF4-FFF2-40B4-BE49-F238E27FC236}">
                <a16:creationId xmlns:a16="http://schemas.microsoft.com/office/drawing/2014/main" id="{94FF72B7-0438-3641-5939-75128934B0DF}"/>
              </a:ext>
            </a:extLst>
          </p:cNvPr>
          <p:cNvSpPr>
            <a:spLocks noGrp="1"/>
          </p:cNvSpPr>
          <p:nvPr>
            <p:ph type="sldNum" sz="quarter" idx="12"/>
          </p:nvPr>
        </p:nvSpPr>
        <p:spPr/>
        <p:txBody>
          <a:bodyPr rtlCol="0"/>
          <a:lstStyle>
            <a:defPPr>
              <a:defRPr lang="fr-FR"/>
            </a:defPPr>
          </a:lstStyle>
          <a:p>
            <a:pPr rtl="0"/>
            <a:fld id="{48F63A3B-78C7-47BE-AE5E-E10140E04643}" type="slidenum">
              <a:rPr lang="fr-FR" smtClean="0"/>
              <a:t>7</a:t>
            </a:fld>
            <a:endParaRPr lang="fr-FR" dirty="0"/>
          </a:p>
        </p:txBody>
      </p:sp>
    </p:spTree>
    <p:extLst>
      <p:ext uri="{BB962C8B-B14F-4D97-AF65-F5344CB8AC3E}">
        <p14:creationId xmlns:p14="http://schemas.microsoft.com/office/powerpoint/2010/main" val="685681062"/>
      </p:ext>
    </p:extLst>
  </p:cSld>
  <p:clrMapOvr>
    <a:masterClrMapping/>
  </p:clrMapOvr>
</p:sld>
</file>

<file path=ppt/theme/theme1.xml><?xml version="1.0" encoding="utf-8"?>
<a:theme xmlns:a="http://schemas.openxmlformats.org/drawingml/2006/main" name="Thème Office">
  <a:themeElements>
    <a:clrScheme name="Custom 13">
      <a:dk1>
        <a:srgbClr val="000000"/>
      </a:dk1>
      <a:lt1>
        <a:srgbClr val="FDFAF6"/>
      </a:lt1>
      <a:dk2>
        <a:srgbClr val="44546A"/>
      </a:dk2>
      <a:lt2>
        <a:srgbClr val="E7E6E6"/>
      </a:lt2>
      <a:accent1>
        <a:srgbClr val="F5CDCE"/>
      </a:accent1>
      <a:accent2>
        <a:srgbClr val="DE8C8C"/>
      </a:accent2>
      <a:accent3>
        <a:srgbClr val="AAC3E8"/>
      </a:accent3>
      <a:accent4>
        <a:srgbClr val="D2D592"/>
      </a:accent4>
      <a:accent5>
        <a:srgbClr val="CCBE89"/>
      </a:accent5>
      <a:accent6>
        <a:srgbClr val="1F2C8F"/>
      </a:accent6>
      <a:hlink>
        <a:srgbClr val="1F2C8F"/>
      </a:hlink>
      <a:folHlink>
        <a:srgbClr val="AAC3E9"/>
      </a:folHlink>
    </a:clrScheme>
    <a:fontScheme name="Custom 22">
      <a:majorFont>
        <a:latin typeface="Arial Black"/>
        <a:ea typeface=""/>
        <a:cs typeface=""/>
      </a:majorFont>
      <a:minorFont>
        <a:latin typeface="Sabon Next L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1374541_TF78438558_Win32" id="{F1D89516-A656-4C09-9AE3-43724351896E}" vid="{606DEB93-519C-4AC6-B2B9-F8C70E2CCC3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{6B8B064E-9DF6-4C9F-9703-13E8F190F312}tf78438558_win32</Template>
  <TotalTime>20</TotalTime>
  <Words>451</Words>
  <Application>Microsoft Office PowerPoint</Application>
  <PresentationFormat>Grand écran</PresentationFormat>
  <Paragraphs>34</Paragraphs>
  <Slides>7</Slides>
  <Notes>7</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Aptos</vt:lpstr>
      <vt:lpstr>Arial</vt:lpstr>
      <vt:lpstr>Arial Black</vt:lpstr>
      <vt:lpstr>Calibri</vt:lpstr>
      <vt:lpstr>Sabon Next LT</vt:lpstr>
      <vt:lpstr>Thème Office</vt:lpstr>
      <vt:lpstr>Le Serviteur enseigne des Juifs (7.1-23) </vt:lpstr>
      <vt:lpstr>Marc 7: 1-23</vt:lpstr>
      <vt:lpstr>I- Des mains propres…</vt:lpstr>
      <vt:lpstr>Est-ce moi l’hypocrite?</vt:lpstr>
      <vt:lpstr>I- Des mains propres…</vt:lpstr>
      <vt:lpstr>II- … Ou un cœur propre</vt:lpstr>
      <vt:lpstr>Soyez saints, car Christ est saint. Ne souillez pas ce saint nom avec lequel vous êtes nommé. Que votre vie de famille, votre vie personnelle, votre vie professionnelle soient aussi saintes que Christ votre Seigneur voudrait qu'elles le soient. Les saints seront-ils des imposteurs alors que les pécheurs sont si réels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Serviteur enseigne des Juifs (7.1-23) </dc:title>
  <dc:subject/>
  <dc:creator>Jeremie</dc:creator>
  <cp:lastModifiedBy>Jeremie</cp:lastModifiedBy>
  <cp:revision>3</cp:revision>
  <dcterms:created xsi:type="dcterms:W3CDTF">2023-12-09T15:08:13Z</dcterms:created>
  <dcterms:modified xsi:type="dcterms:W3CDTF">2023-12-09T15:28:55Z</dcterms:modified>
</cp:coreProperties>
</file>