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9" r:id="rId2"/>
    <p:sldId id="275" r:id="rId3"/>
    <p:sldId id="284" r:id="rId4"/>
    <p:sldId id="285" r:id="rId5"/>
    <p:sldId id="280" r:id="rId6"/>
    <p:sldId id="286" r:id="rId7"/>
    <p:sldId id="28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68CCE1-0A47-41AF-9323-968828D65687}" v="801" dt="2024-03-01T08:44:21.6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223" autoAdjust="0"/>
    <p:restoredTop sz="94660"/>
  </p:normalViewPr>
  <p:slideViewPr>
    <p:cSldViewPr snapToGrid="0">
      <p:cViewPr varScale="1">
        <p:scale>
          <a:sx n="63" d="100"/>
          <a:sy n="63" d="100"/>
        </p:scale>
        <p:origin x="2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Sutherland" userId="5faa921b-330f-4bb6-be29-7a8fdc89c4a4" providerId="ADAL" clId="{AE3644B2-854A-41A7-AFC2-E164B16BAF02}"/>
    <pc:docChg chg="custSel addSld delSld modSld sldOrd">
      <pc:chgData name="David Sutherland" userId="5faa921b-330f-4bb6-be29-7a8fdc89c4a4" providerId="ADAL" clId="{AE3644B2-854A-41A7-AFC2-E164B16BAF02}" dt="2023-11-14T10:13:28.049" v="1236"/>
      <pc:docMkLst>
        <pc:docMk/>
      </pc:docMkLst>
      <pc:sldChg chg="delSp modSp mod modAnim">
        <pc:chgData name="David Sutherland" userId="5faa921b-330f-4bb6-be29-7a8fdc89c4a4" providerId="ADAL" clId="{AE3644B2-854A-41A7-AFC2-E164B16BAF02}" dt="2023-11-14T10:11:38.831" v="1225"/>
        <pc:sldMkLst>
          <pc:docMk/>
          <pc:sldMk cId="2451815297" sldId="256"/>
        </pc:sldMkLst>
        <pc:spChg chg="mod">
          <ac:chgData name="David Sutherland" userId="5faa921b-330f-4bb6-be29-7a8fdc89c4a4" providerId="ADAL" clId="{AE3644B2-854A-41A7-AFC2-E164B16BAF02}" dt="2023-11-13T08:21:01.421" v="695" actId="20577"/>
          <ac:spMkLst>
            <pc:docMk/>
            <pc:sldMk cId="2451815297" sldId="256"/>
            <ac:spMk id="2" creationId="{00000000-0000-0000-0000-000000000000}"/>
          </ac:spMkLst>
        </pc:spChg>
        <pc:spChg chg="mod">
          <ac:chgData name="David Sutherland" userId="5faa921b-330f-4bb6-be29-7a8fdc89c4a4" providerId="ADAL" clId="{AE3644B2-854A-41A7-AFC2-E164B16BAF02}" dt="2023-11-07T10:28:48.583" v="26" actId="6549"/>
          <ac:spMkLst>
            <pc:docMk/>
            <pc:sldMk cId="2451815297" sldId="256"/>
            <ac:spMk id="3" creationId="{00000000-0000-0000-0000-000000000000}"/>
          </ac:spMkLst>
        </pc:spChg>
        <pc:picChg chg="del">
          <ac:chgData name="David Sutherland" userId="5faa921b-330f-4bb6-be29-7a8fdc89c4a4" providerId="ADAL" clId="{AE3644B2-854A-41A7-AFC2-E164B16BAF02}" dt="2023-11-07T10:29:17.630" v="28" actId="478"/>
          <ac:picMkLst>
            <pc:docMk/>
            <pc:sldMk cId="2451815297" sldId="256"/>
            <ac:picMk id="5" creationId="{9244A945-0363-8158-2435-F21751E6C6F8}"/>
          </ac:picMkLst>
        </pc:picChg>
      </pc:sldChg>
      <pc:sldChg chg="del">
        <pc:chgData name="David Sutherland" userId="5faa921b-330f-4bb6-be29-7a8fdc89c4a4" providerId="ADAL" clId="{AE3644B2-854A-41A7-AFC2-E164B16BAF02}" dt="2023-11-07T10:29:42.858" v="36" actId="47"/>
        <pc:sldMkLst>
          <pc:docMk/>
          <pc:sldMk cId="2891572764" sldId="266"/>
        </pc:sldMkLst>
      </pc:sldChg>
      <pc:sldChg chg="del">
        <pc:chgData name="David Sutherland" userId="5faa921b-330f-4bb6-be29-7a8fdc89c4a4" providerId="ADAL" clId="{AE3644B2-854A-41A7-AFC2-E164B16BAF02}" dt="2023-11-07T10:29:38.520" v="35" actId="47"/>
        <pc:sldMkLst>
          <pc:docMk/>
          <pc:sldMk cId="2988752079" sldId="270"/>
        </pc:sldMkLst>
      </pc:sldChg>
      <pc:sldChg chg="del">
        <pc:chgData name="David Sutherland" userId="5faa921b-330f-4bb6-be29-7a8fdc89c4a4" providerId="ADAL" clId="{AE3644B2-854A-41A7-AFC2-E164B16BAF02}" dt="2023-11-07T10:29:38.520" v="35" actId="47"/>
        <pc:sldMkLst>
          <pc:docMk/>
          <pc:sldMk cId="3894003511" sldId="271"/>
        </pc:sldMkLst>
      </pc:sldChg>
      <pc:sldChg chg="del">
        <pc:chgData name="David Sutherland" userId="5faa921b-330f-4bb6-be29-7a8fdc89c4a4" providerId="ADAL" clId="{AE3644B2-854A-41A7-AFC2-E164B16BAF02}" dt="2023-11-07T10:29:38.520" v="35" actId="47"/>
        <pc:sldMkLst>
          <pc:docMk/>
          <pc:sldMk cId="4212508677" sldId="272"/>
        </pc:sldMkLst>
      </pc:sldChg>
      <pc:sldChg chg="del">
        <pc:chgData name="David Sutherland" userId="5faa921b-330f-4bb6-be29-7a8fdc89c4a4" providerId="ADAL" clId="{AE3644B2-854A-41A7-AFC2-E164B16BAF02}" dt="2023-11-07T10:29:38.520" v="35" actId="47"/>
        <pc:sldMkLst>
          <pc:docMk/>
          <pc:sldMk cId="1605458761" sldId="273"/>
        </pc:sldMkLst>
      </pc:sldChg>
      <pc:sldChg chg="modSp add del">
        <pc:chgData name="David Sutherland" userId="5faa921b-330f-4bb6-be29-7a8fdc89c4a4" providerId="ADAL" clId="{AE3644B2-854A-41A7-AFC2-E164B16BAF02}" dt="2023-11-07T10:48:06.938" v="432" actId="47"/>
        <pc:sldMkLst>
          <pc:docMk/>
          <pc:sldMk cId="674324383" sldId="274"/>
        </pc:sldMkLst>
        <pc:spChg chg="mod">
          <ac:chgData name="David Sutherland" userId="5faa921b-330f-4bb6-be29-7a8fdc89c4a4" providerId="ADAL" clId="{AE3644B2-854A-41A7-AFC2-E164B16BAF02}" dt="2023-11-07T10:30:11.150" v="38" actId="255"/>
          <ac:spMkLst>
            <pc:docMk/>
            <pc:sldMk cId="674324383" sldId="274"/>
            <ac:spMk id="2" creationId="{00000000-0000-0000-0000-000000000000}"/>
          </ac:spMkLst>
        </pc:spChg>
      </pc:sldChg>
      <pc:sldChg chg="modSp add mod modAnim">
        <pc:chgData name="David Sutherland" userId="5faa921b-330f-4bb6-be29-7a8fdc89c4a4" providerId="ADAL" clId="{AE3644B2-854A-41A7-AFC2-E164B16BAF02}" dt="2023-11-14T10:12:30.253" v="1231"/>
        <pc:sldMkLst>
          <pc:docMk/>
          <pc:sldMk cId="3645504324" sldId="275"/>
        </pc:sldMkLst>
        <pc:spChg chg="mod">
          <ac:chgData name="David Sutherland" userId="5faa921b-330f-4bb6-be29-7a8fdc89c4a4" providerId="ADAL" clId="{AE3644B2-854A-41A7-AFC2-E164B16BAF02}" dt="2023-11-13T08:24:07.145" v="764" actId="1076"/>
          <ac:spMkLst>
            <pc:docMk/>
            <pc:sldMk cId="3645504324" sldId="275"/>
            <ac:spMk id="2" creationId="{00000000-0000-0000-0000-000000000000}"/>
          </ac:spMkLst>
        </pc:spChg>
      </pc:sldChg>
      <pc:sldChg chg="addSp modSp add mod modAnim">
        <pc:chgData name="David Sutherland" userId="5faa921b-330f-4bb6-be29-7a8fdc89c4a4" providerId="ADAL" clId="{AE3644B2-854A-41A7-AFC2-E164B16BAF02}" dt="2023-11-14T10:13:11.305" v="1235"/>
        <pc:sldMkLst>
          <pc:docMk/>
          <pc:sldMk cId="1834766197" sldId="276"/>
        </pc:sldMkLst>
        <pc:spChg chg="mod">
          <ac:chgData name="David Sutherland" userId="5faa921b-330f-4bb6-be29-7a8fdc89c4a4" providerId="ADAL" clId="{AE3644B2-854A-41A7-AFC2-E164B16BAF02}" dt="2023-11-13T08:36:30.044" v="948" actId="14100"/>
          <ac:spMkLst>
            <pc:docMk/>
            <pc:sldMk cId="1834766197" sldId="276"/>
            <ac:spMk id="2" creationId="{00000000-0000-0000-0000-000000000000}"/>
          </ac:spMkLst>
        </pc:spChg>
        <pc:picChg chg="add mod">
          <ac:chgData name="David Sutherland" userId="5faa921b-330f-4bb6-be29-7a8fdc89c4a4" providerId="ADAL" clId="{AE3644B2-854A-41A7-AFC2-E164B16BAF02}" dt="2023-11-13T08:28:15.092" v="935" actId="1076"/>
          <ac:picMkLst>
            <pc:docMk/>
            <pc:sldMk cId="1834766197" sldId="276"/>
            <ac:picMk id="5" creationId="{8F9483AE-1C47-45E7-A9BB-81C2EA8290EC}"/>
          </ac:picMkLst>
        </pc:picChg>
        <pc:picChg chg="add mod">
          <ac:chgData name="David Sutherland" userId="5faa921b-330f-4bb6-be29-7a8fdc89c4a4" providerId="ADAL" clId="{AE3644B2-854A-41A7-AFC2-E164B16BAF02}" dt="2023-11-13T08:28:56.683" v="939" actId="1076"/>
          <ac:picMkLst>
            <pc:docMk/>
            <pc:sldMk cId="1834766197" sldId="276"/>
            <ac:picMk id="7" creationId="{CA7B9A63-F9C4-BE6F-3EB3-157B21B8BCD2}"/>
          </ac:picMkLst>
        </pc:picChg>
        <pc:picChg chg="add mod">
          <ac:chgData name="David Sutherland" userId="5faa921b-330f-4bb6-be29-7a8fdc89c4a4" providerId="ADAL" clId="{AE3644B2-854A-41A7-AFC2-E164B16BAF02}" dt="2023-11-13T08:38:39.305" v="952" actId="1076"/>
          <ac:picMkLst>
            <pc:docMk/>
            <pc:sldMk cId="1834766197" sldId="276"/>
            <ac:picMk id="8" creationId="{AA3E278C-63B9-9AD1-27E6-4D0CB325D3C7}"/>
          </ac:picMkLst>
        </pc:picChg>
      </pc:sldChg>
      <pc:sldChg chg="modSp add mod modAnim">
        <pc:chgData name="David Sutherland" userId="5faa921b-330f-4bb6-be29-7a8fdc89c4a4" providerId="ADAL" clId="{AE3644B2-854A-41A7-AFC2-E164B16BAF02}" dt="2023-11-14T10:13:28.049" v="1236"/>
        <pc:sldMkLst>
          <pc:docMk/>
          <pc:sldMk cId="730940800" sldId="277"/>
        </pc:sldMkLst>
        <pc:spChg chg="mod">
          <ac:chgData name="David Sutherland" userId="5faa921b-330f-4bb6-be29-7a8fdc89c4a4" providerId="ADAL" clId="{AE3644B2-854A-41A7-AFC2-E164B16BAF02}" dt="2023-11-13T08:44:40.137" v="1223" actId="115"/>
          <ac:spMkLst>
            <pc:docMk/>
            <pc:sldMk cId="730940800" sldId="277"/>
            <ac:spMk id="2" creationId="{00000000-0000-0000-0000-000000000000}"/>
          </ac:spMkLst>
        </pc:spChg>
      </pc:sldChg>
      <pc:sldChg chg="modSp add del">
        <pc:chgData name="David Sutherland" userId="5faa921b-330f-4bb6-be29-7a8fdc89c4a4" providerId="ADAL" clId="{AE3644B2-854A-41A7-AFC2-E164B16BAF02}" dt="2023-11-13T08:45:05.396" v="1224" actId="47"/>
        <pc:sldMkLst>
          <pc:docMk/>
          <pc:sldMk cId="3293694076" sldId="278"/>
        </pc:sldMkLst>
        <pc:spChg chg="mod">
          <ac:chgData name="David Sutherland" userId="5faa921b-330f-4bb6-be29-7a8fdc89c4a4" providerId="ADAL" clId="{AE3644B2-854A-41A7-AFC2-E164B16BAF02}" dt="2023-11-07T10:48:38.738" v="436" actId="255"/>
          <ac:spMkLst>
            <pc:docMk/>
            <pc:sldMk cId="3293694076" sldId="278"/>
            <ac:spMk id="2" creationId="{00000000-0000-0000-0000-000000000000}"/>
          </ac:spMkLst>
        </pc:spChg>
      </pc:sldChg>
      <pc:sldChg chg="modSp add mod ord modAnim">
        <pc:chgData name="David Sutherland" userId="5faa921b-330f-4bb6-be29-7a8fdc89c4a4" providerId="ADAL" clId="{AE3644B2-854A-41A7-AFC2-E164B16BAF02}" dt="2023-11-14T10:12:01.115" v="1228"/>
        <pc:sldMkLst>
          <pc:docMk/>
          <pc:sldMk cId="2223636518" sldId="279"/>
        </pc:sldMkLst>
        <pc:spChg chg="mod">
          <ac:chgData name="David Sutherland" userId="5faa921b-330f-4bb6-be29-7a8fdc89c4a4" providerId="ADAL" clId="{AE3644B2-854A-41A7-AFC2-E164B16BAF02}" dt="2023-11-13T08:17:26.553" v="645" actId="1076"/>
          <ac:spMkLst>
            <pc:docMk/>
            <pc:sldMk cId="2223636518" sldId="279"/>
            <ac:spMk id="2" creationId="{00000000-0000-0000-0000-000000000000}"/>
          </ac:spMkLst>
        </pc:spChg>
      </pc:sldChg>
    </pc:docChg>
  </pc:docChgLst>
  <pc:docChgLst>
    <pc:chgData name="David Sutherland" userId="5faa921b-330f-4bb6-be29-7a8fdc89c4a4" providerId="ADAL" clId="{E4E2BBFA-47CF-4391-8640-92C7693BAA1B}"/>
    <pc:docChg chg="custSel addSld delSld modSld sldOrd">
      <pc:chgData name="David Sutherland" userId="5faa921b-330f-4bb6-be29-7a8fdc89c4a4" providerId="ADAL" clId="{E4E2BBFA-47CF-4391-8640-92C7693BAA1B}" dt="2024-01-04T12:58:49.660" v="1030"/>
      <pc:docMkLst>
        <pc:docMk/>
      </pc:docMkLst>
      <pc:sldChg chg="del">
        <pc:chgData name="David Sutherland" userId="5faa921b-330f-4bb6-be29-7a8fdc89c4a4" providerId="ADAL" clId="{E4E2BBFA-47CF-4391-8640-92C7693BAA1B}" dt="2023-12-22T09:39:55.900" v="0" actId="47"/>
        <pc:sldMkLst>
          <pc:docMk/>
          <pc:sldMk cId="2451815297" sldId="256"/>
        </pc:sldMkLst>
      </pc:sldChg>
      <pc:sldChg chg="delSp modSp mod delAnim modAnim">
        <pc:chgData name="David Sutherland" userId="5faa921b-330f-4bb6-be29-7a8fdc89c4a4" providerId="ADAL" clId="{E4E2BBFA-47CF-4391-8640-92C7693BAA1B}" dt="2024-01-04T12:47:19.500" v="933" actId="20577"/>
        <pc:sldMkLst>
          <pc:docMk/>
          <pc:sldMk cId="3645504324" sldId="275"/>
        </pc:sldMkLst>
        <pc:spChg chg="mod">
          <ac:chgData name="David Sutherland" userId="5faa921b-330f-4bb6-be29-7a8fdc89c4a4" providerId="ADAL" clId="{E4E2BBFA-47CF-4391-8640-92C7693BAA1B}" dt="2024-01-04T12:47:19.500" v="933" actId="20577"/>
          <ac:spMkLst>
            <pc:docMk/>
            <pc:sldMk cId="3645504324" sldId="275"/>
            <ac:spMk id="2" creationId="{00000000-0000-0000-0000-000000000000}"/>
          </ac:spMkLst>
        </pc:spChg>
        <pc:spChg chg="mod">
          <ac:chgData name="David Sutherland" userId="5faa921b-330f-4bb6-be29-7a8fdc89c4a4" providerId="ADAL" clId="{E4E2BBFA-47CF-4391-8640-92C7693BAA1B}" dt="2023-12-22T09:41:34.791" v="129" actId="6549"/>
          <ac:spMkLst>
            <pc:docMk/>
            <pc:sldMk cId="3645504324" sldId="275"/>
            <ac:spMk id="3" creationId="{00000000-0000-0000-0000-000000000000}"/>
          </ac:spMkLst>
        </pc:spChg>
        <pc:spChg chg="del mod">
          <ac:chgData name="David Sutherland" userId="5faa921b-330f-4bb6-be29-7a8fdc89c4a4" providerId="ADAL" clId="{E4E2BBFA-47CF-4391-8640-92C7693BAA1B}" dt="2023-12-22T09:42:50.300" v="135" actId="478"/>
          <ac:spMkLst>
            <pc:docMk/>
            <pc:sldMk cId="3645504324" sldId="275"/>
            <ac:spMk id="5" creationId="{00000000-0000-0000-0000-000000000000}"/>
          </ac:spMkLst>
        </pc:spChg>
        <pc:spChg chg="del">
          <ac:chgData name="David Sutherland" userId="5faa921b-330f-4bb6-be29-7a8fdc89c4a4" providerId="ADAL" clId="{E4E2BBFA-47CF-4391-8640-92C7693BAA1B}" dt="2023-12-22T09:42:55.537" v="136" actId="478"/>
          <ac:spMkLst>
            <pc:docMk/>
            <pc:sldMk cId="3645504324" sldId="275"/>
            <ac:spMk id="6" creationId="{00000000-0000-0000-0000-000000000000}"/>
          </ac:spMkLst>
        </pc:spChg>
        <pc:spChg chg="del mod">
          <ac:chgData name="David Sutherland" userId="5faa921b-330f-4bb6-be29-7a8fdc89c4a4" providerId="ADAL" clId="{E4E2BBFA-47CF-4391-8640-92C7693BAA1B}" dt="2023-12-22T09:45:51.338" v="295"/>
          <ac:spMkLst>
            <pc:docMk/>
            <pc:sldMk cId="3645504324" sldId="275"/>
            <ac:spMk id="7" creationId="{00000000-0000-0000-0000-000000000000}"/>
          </ac:spMkLst>
        </pc:spChg>
        <pc:spChg chg="del">
          <ac:chgData name="David Sutherland" userId="5faa921b-330f-4bb6-be29-7a8fdc89c4a4" providerId="ADAL" clId="{E4E2BBFA-47CF-4391-8640-92C7693BAA1B}" dt="2023-12-22T09:43:18.201" v="198" actId="478"/>
          <ac:spMkLst>
            <pc:docMk/>
            <pc:sldMk cId="3645504324" sldId="275"/>
            <ac:spMk id="8" creationId="{00000000-0000-0000-0000-000000000000}"/>
          </ac:spMkLst>
        </pc:spChg>
        <pc:spChg chg="mod">
          <ac:chgData name="David Sutherland" userId="5faa921b-330f-4bb6-be29-7a8fdc89c4a4" providerId="ADAL" clId="{E4E2BBFA-47CF-4391-8640-92C7693BAA1B}" dt="2023-12-22T09:46:53.594" v="306" actId="1076"/>
          <ac:spMkLst>
            <pc:docMk/>
            <pc:sldMk cId="3645504324" sldId="275"/>
            <ac:spMk id="9" creationId="{00000000-0000-0000-0000-000000000000}"/>
          </ac:spMkLst>
        </pc:spChg>
        <pc:spChg chg="mod">
          <ac:chgData name="David Sutherland" userId="5faa921b-330f-4bb6-be29-7a8fdc89c4a4" providerId="ADAL" clId="{E4E2BBFA-47CF-4391-8640-92C7693BAA1B}" dt="2023-12-22T09:46:58.539" v="307" actId="1076"/>
          <ac:spMkLst>
            <pc:docMk/>
            <pc:sldMk cId="3645504324" sldId="275"/>
            <ac:spMk id="10" creationId="{00000000-0000-0000-0000-000000000000}"/>
          </ac:spMkLst>
        </pc:spChg>
        <pc:spChg chg="mod">
          <ac:chgData name="David Sutherland" userId="5faa921b-330f-4bb6-be29-7a8fdc89c4a4" providerId="ADAL" clId="{E4E2BBFA-47CF-4391-8640-92C7693BAA1B}" dt="2023-12-22T09:47:01.697" v="308" actId="1076"/>
          <ac:spMkLst>
            <pc:docMk/>
            <pc:sldMk cId="3645504324" sldId="275"/>
            <ac:spMk id="11" creationId="{00000000-0000-0000-0000-000000000000}"/>
          </ac:spMkLst>
        </pc:spChg>
        <pc:spChg chg="mod">
          <ac:chgData name="David Sutherland" userId="5faa921b-330f-4bb6-be29-7a8fdc89c4a4" providerId="ADAL" clId="{E4E2BBFA-47CF-4391-8640-92C7693BAA1B}" dt="2023-12-22T09:47:04.927" v="309" actId="1076"/>
          <ac:spMkLst>
            <pc:docMk/>
            <pc:sldMk cId="3645504324" sldId="275"/>
            <ac:spMk id="12" creationId="{00000000-0000-0000-0000-000000000000}"/>
          </ac:spMkLst>
        </pc:spChg>
      </pc:sldChg>
      <pc:sldChg chg="del">
        <pc:chgData name="David Sutherland" userId="5faa921b-330f-4bb6-be29-7a8fdc89c4a4" providerId="ADAL" clId="{E4E2BBFA-47CF-4391-8640-92C7693BAA1B}" dt="2023-12-22T09:57:19.308" v="798" actId="47"/>
        <pc:sldMkLst>
          <pc:docMk/>
          <pc:sldMk cId="1834766197" sldId="276"/>
        </pc:sldMkLst>
      </pc:sldChg>
      <pc:sldChg chg="del">
        <pc:chgData name="David Sutherland" userId="5faa921b-330f-4bb6-be29-7a8fdc89c4a4" providerId="ADAL" clId="{E4E2BBFA-47CF-4391-8640-92C7693BAA1B}" dt="2023-12-22T09:59:54.737" v="907" actId="47"/>
        <pc:sldMkLst>
          <pc:docMk/>
          <pc:sldMk cId="730940800" sldId="277"/>
        </pc:sldMkLst>
      </pc:sldChg>
      <pc:sldChg chg="modSp mod modAnim">
        <pc:chgData name="David Sutherland" userId="5faa921b-330f-4bb6-be29-7a8fdc89c4a4" providerId="ADAL" clId="{E4E2BBFA-47CF-4391-8640-92C7693BAA1B}" dt="2023-12-22T09:56:15.840" v="792"/>
        <pc:sldMkLst>
          <pc:docMk/>
          <pc:sldMk cId="2223636518" sldId="279"/>
        </pc:sldMkLst>
        <pc:spChg chg="mod">
          <ac:chgData name="David Sutherland" userId="5faa921b-330f-4bb6-be29-7a8fdc89c4a4" providerId="ADAL" clId="{E4E2BBFA-47CF-4391-8640-92C7693BAA1B}" dt="2023-12-22T09:40:06.776" v="30" actId="6549"/>
          <ac:spMkLst>
            <pc:docMk/>
            <pc:sldMk cId="2223636518" sldId="279"/>
            <ac:spMk id="3" creationId="{00000000-0000-0000-0000-000000000000}"/>
          </ac:spMkLst>
        </pc:spChg>
        <pc:spChg chg="mod">
          <ac:chgData name="David Sutherland" userId="5faa921b-330f-4bb6-be29-7a8fdc89c4a4" providerId="ADAL" clId="{E4E2BBFA-47CF-4391-8640-92C7693BAA1B}" dt="2023-12-22T09:40:39.264" v="90" actId="6549"/>
          <ac:spMkLst>
            <pc:docMk/>
            <pc:sldMk cId="2223636518" sldId="279"/>
            <ac:spMk id="4" creationId="{00000000-0000-0000-0000-000000000000}"/>
          </ac:spMkLst>
        </pc:spChg>
        <pc:spChg chg="mod">
          <ac:chgData name="David Sutherland" userId="5faa921b-330f-4bb6-be29-7a8fdc89c4a4" providerId="ADAL" clId="{E4E2BBFA-47CF-4391-8640-92C7693BAA1B}" dt="2023-12-22T09:41:22.214" v="99" actId="122"/>
          <ac:spMkLst>
            <pc:docMk/>
            <pc:sldMk cId="2223636518" sldId="279"/>
            <ac:spMk id="6" creationId="{00000000-0000-0000-0000-000000000000}"/>
          </ac:spMkLst>
        </pc:spChg>
      </pc:sldChg>
      <pc:sldChg chg="addSp modSp add mod ord modAnim">
        <pc:chgData name="David Sutherland" userId="5faa921b-330f-4bb6-be29-7a8fdc89c4a4" providerId="ADAL" clId="{E4E2BBFA-47CF-4391-8640-92C7693BAA1B}" dt="2024-01-04T12:58:49.660" v="1030"/>
        <pc:sldMkLst>
          <pc:docMk/>
          <pc:sldMk cId="2727599782" sldId="280"/>
        </pc:sldMkLst>
        <pc:spChg chg="mod">
          <ac:chgData name="David Sutherland" userId="5faa921b-330f-4bb6-be29-7a8fdc89c4a4" providerId="ADAL" clId="{E4E2BBFA-47CF-4391-8640-92C7693BAA1B}" dt="2024-01-04T12:48:39.751" v="944" actId="6549"/>
          <ac:spMkLst>
            <pc:docMk/>
            <pc:sldMk cId="2727599782" sldId="280"/>
            <ac:spMk id="2" creationId="{00000000-0000-0000-0000-000000000000}"/>
          </ac:spMkLst>
        </pc:spChg>
        <pc:spChg chg="add mod">
          <ac:chgData name="David Sutherland" userId="5faa921b-330f-4bb6-be29-7a8fdc89c4a4" providerId="ADAL" clId="{E4E2BBFA-47CF-4391-8640-92C7693BAA1B}" dt="2024-01-04T12:58:17.987" v="1028" actId="6549"/>
          <ac:spMkLst>
            <pc:docMk/>
            <pc:sldMk cId="2727599782" sldId="280"/>
            <ac:spMk id="4" creationId="{C36C5259-BFE2-0309-14B8-376D9EFBBEC3}"/>
          </ac:spMkLst>
        </pc:spChg>
        <pc:spChg chg="mod">
          <ac:chgData name="David Sutherland" userId="5faa921b-330f-4bb6-be29-7a8fdc89c4a4" providerId="ADAL" clId="{E4E2BBFA-47CF-4391-8640-92C7693BAA1B}" dt="2024-01-04T12:57:45.340" v="972" actId="14100"/>
          <ac:spMkLst>
            <pc:docMk/>
            <pc:sldMk cId="2727599782" sldId="280"/>
            <ac:spMk id="9" creationId="{00000000-0000-0000-0000-000000000000}"/>
          </ac:spMkLst>
        </pc:spChg>
        <pc:spChg chg="mod">
          <ac:chgData name="David Sutherland" userId="5faa921b-330f-4bb6-be29-7a8fdc89c4a4" providerId="ADAL" clId="{E4E2BBFA-47CF-4391-8640-92C7693BAA1B}" dt="2024-01-04T12:57:49.948" v="973" actId="1076"/>
          <ac:spMkLst>
            <pc:docMk/>
            <pc:sldMk cId="2727599782" sldId="280"/>
            <ac:spMk id="10" creationId="{00000000-0000-0000-0000-000000000000}"/>
          </ac:spMkLst>
        </pc:spChg>
        <pc:spChg chg="mod">
          <ac:chgData name="David Sutherland" userId="5faa921b-330f-4bb6-be29-7a8fdc89c4a4" providerId="ADAL" clId="{E4E2BBFA-47CF-4391-8640-92C7693BAA1B}" dt="2024-01-04T12:57:54.110" v="974" actId="1076"/>
          <ac:spMkLst>
            <pc:docMk/>
            <pc:sldMk cId="2727599782" sldId="280"/>
            <ac:spMk id="11" creationId="{00000000-0000-0000-0000-000000000000}"/>
          </ac:spMkLst>
        </pc:spChg>
        <pc:spChg chg="mod">
          <ac:chgData name="David Sutherland" userId="5faa921b-330f-4bb6-be29-7a8fdc89c4a4" providerId="ADAL" clId="{E4E2BBFA-47CF-4391-8640-92C7693BAA1B}" dt="2023-12-22T09:50:53.031" v="533" actId="6549"/>
          <ac:spMkLst>
            <pc:docMk/>
            <pc:sldMk cId="2727599782" sldId="280"/>
            <ac:spMk id="12" creationId="{00000000-0000-0000-0000-000000000000}"/>
          </ac:spMkLst>
        </pc:spChg>
      </pc:sldChg>
      <pc:sldChg chg="modSp add mod ord">
        <pc:chgData name="David Sutherland" userId="5faa921b-330f-4bb6-be29-7a8fdc89c4a4" providerId="ADAL" clId="{E4E2BBFA-47CF-4391-8640-92C7693BAA1B}" dt="2024-01-04T12:53:05.196" v="960" actId="20577"/>
        <pc:sldMkLst>
          <pc:docMk/>
          <pc:sldMk cId="1420014610" sldId="281"/>
        </pc:sldMkLst>
        <pc:spChg chg="mod">
          <ac:chgData name="David Sutherland" userId="5faa921b-330f-4bb6-be29-7a8fdc89c4a4" providerId="ADAL" clId="{E4E2BBFA-47CF-4391-8640-92C7693BAA1B}" dt="2024-01-04T12:53:05.196" v="960" actId="20577"/>
          <ac:spMkLst>
            <pc:docMk/>
            <pc:sldMk cId="1420014610" sldId="281"/>
            <ac:spMk id="2" creationId="{00000000-0000-0000-0000-000000000000}"/>
          </ac:spMkLst>
        </pc:spChg>
        <pc:spChg chg="mod">
          <ac:chgData name="David Sutherland" userId="5faa921b-330f-4bb6-be29-7a8fdc89c4a4" providerId="ADAL" clId="{E4E2BBFA-47CF-4391-8640-92C7693BAA1B}" dt="2023-12-22T09:53:56.969" v="589" actId="1076"/>
          <ac:spMkLst>
            <pc:docMk/>
            <pc:sldMk cId="1420014610" sldId="281"/>
            <ac:spMk id="9" creationId="{00000000-0000-0000-0000-000000000000}"/>
          </ac:spMkLst>
        </pc:spChg>
        <pc:spChg chg="mod">
          <ac:chgData name="David Sutherland" userId="5faa921b-330f-4bb6-be29-7a8fdc89c4a4" providerId="ADAL" clId="{E4E2BBFA-47CF-4391-8640-92C7693BAA1B}" dt="2023-12-22T09:54:58.948" v="708" actId="1076"/>
          <ac:spMkLst>
            <pc:docMk/>
            <pc:sldMk cId="1420014610" sldId="281"/>
            <ac:spMk id="10" creationId="{00000000-0000-0000-0000-000000000000}"/>
          </ac:spMkLst>
        </pc:spChg>
        <pc:spChg chg="mod">
          <ac:chgData name="David Sutherland" userId="5faa921b-330f-4bb6-be29-7a8fdc89c4a4" providerId="ADAL" clId="{E4E2BBFA-47CF-4391-8640-92C7693BAA1B}" dt="2023-12-22T09:54:51.739" v="707" actId="6549"/>
          <ac:spMkLst>
            <pc:docMk/>
            <pc:sldMk cId="1420014610" sldId="281"/>
            <ac:spMk id="11" creationId="{00000000-0000-0000-0000-000000000000}"/>
          </ac:spMkLst>
        </pc:spChg>
        <pc:spChg chg="mod">
          <ac:chgData name="David Sutherland" userId="5faa921b-330f-4bb6-be29-7a8fdc89c4a4" providerId="ADAL" clId="{E4E2BBFA-47CF-4391-8640-92C7693BAA1B}" dt="2023-12-22T09:55:41.380" v="789" actId="6549"/>
          <ac:spMkLst>
            <pc:docMk/>
            <pc:sldMk cId="1420014610" sldId="281"/>
            <ac:spMk id="12" creationId="{00000000-0000-0000-0000-000000000000}"/>
          </ac:spMkLst>
        </pc:spChg>
      </pc:sldChg>
      <pc:sldChg chg="modSp add mod ord modAnim">
        <pc:chgData name="David Sutherland" userId="5faa921b-330f-4bb6-be29-7a8fdc89c4a4" providerId="ADAL" clId="{E4E2BBFA-47CF-4391-8640-92C7693BAA1B}" dt="2024-01-04T12:55:43.013" v="968" actId="1076"/>
        <pc:sldMkLst>
          <pc:docMk/>
          <pc:sldMk cId="2251789005" sldId="282"/>
        </pc:sldMkLst>
        <pc:spChg chg="mod">
          <ac:chgData name="David Sutherland" userId="5faa921b-330f-4bb6-be29-7a8fdc89c4a4" providerId="ADAL" clId="{E4E2BBFA-47CF-4391-8640-92C7693BAA1B}" dt="2024-01-04T12:55:43.013" v="968" actId="1076"/>
          <ac:spMkLst>
            <pc:docMk/>
            <pc:sldMk cId="2251789005" sldId="282"/>
            <ac:spMk id="4" creationId="{00000000-0000-0000-0000-000000000000}"/>
          </ac:spMkLst>
        </pc:spChg>
      </pc:sldChg>
      <pc:sldChg chg="delSp modSp add mod ord modAnim">
        <pc:chgData name="David Sutherland" userId="5faa921b-330f-4bb6-be29-7a8fdc89c4a4" providerId="ADAL" clId="{E4E2BBFA-47CF-4391-8640-92C7693BAA1B}" dt="2024-01-04T12:52:08.647" v="948" actId="20577"/>
        <pc:sldMkLst>
          <pc:docMk/>
          <pc:sldMk cId="1749273177" sldId="283"/>
        </pc:sldMkLst>
        <pc:spChg chg="mod">
          <ac:chgData name="David Sutherland" userId="5faa921b-330f-4bb6-be29-7a8fdc89c4a4" providerId="ADAL" clId="{E4E2BBFA-47CF-4391-8640-92C7693BAA1B}" dt="2023-12-22T09:58:01.930" v="869" actId="14100"/>
          <ac:spMkLst>
            <pc:docMk/>
            <pc:sldMk cId="1749273177" sldId="283"/>
            <ac:spMk id="3" creationId="{00000000-0000-0000-0000-000000000000}"/>
          </ac:spMkLst>
        </pc:spChg>
        <pc:spChg chg="del">
          <ac:chgData name="David Sutherland" userId="5faa921b-330f-4bb6-be29-7a8fdc89c4a4" providerId="ADAL" clId="{E4E2BBFA-47CF-4391-8640-92C7693BAA1B}" dt="2023-12-22T09:58:33.784" v="871" actId="478"/>
          <ac:spMkLst>
            <pc:docMk/>
            <pc:sldMk cId="1749273177" sldId="283"/>
            <ac:spMk id="4" creationId="{00000000-0000-0000-0000-000000000000}"/>
          </ac:spMkLst>
        </pc:spChg>
        <pc:spChg chg="mod">
          <ac:chgData name="David Sutherland" userId="5faa921b-330f-4bb6-be29-7a8fdc89c4a4" providerId="ADAL" clId="{E4E2BBFA-47CF-4391-8640-92C7693BAA1B}" dt="2024-01-04T12:52:08.647" v="948" actId="20577"/>
          <ac:spMkLst>
            <pc:docMk/>
            <pc:sldMk cId="1749273177" sldId="283"/>
            <ac:spMk id="6" creationId="{00000000-0000-0000-0000-000000000000}"/>
          </ac:spMkLst>
        </pc:spChg>
      </pc:sldChg>
    </pc:docChg>
  </pc:docChgLst>
  <pc:docChgLst>
    <pc:chgData name="David Sutherland" userId="5faa921b-330f-4bb6-be29-7a8fdc89c4a4" providerId="ADAL" clId="{7368CCE1-0A47-41AF-9323-968828D65687}"/>
    <pc:docChg chg="custSel addSld delSld modSld sldOrd">
      <pc:chgData name="David Sutherland" userId="5faa921b-330f-4bb6-be29-7a8fdc89c4a4" providerId="ADAL" clId="{7368CCE1-0A47-41AF-9323-968828D65687}" dt="2024-03-01T08:44:59.816" v="1082" actId="208"/>
      <pc:docMkLst>
        <pc:docMk/>
      </pc:docMkLst>
      <pc:sldChg chg="addSp delSp modSp mod modAnim">
        <pc:chgData name="David Sutherland" userId="5faa921b-330f-4bb6-be29-7a8fdc89c4a4" providerId="ADAL" clId="{7368CCE1-0A47-41AF-9323-968828D65687}" dt="2024-03-01T08:44:59.816" v="1082" actId="208"/>
        <pc:sldMkLst>
          <pc:docMk/>
          <pc:sldMk cId="3645504324" sldId="275"/>
        </pc:sldMkLst>
        <pc:spChg chg="del">
          <ac:chgData name="David Sutherland" userId="5faa921b-330f-4bb6-be29-7a8fdc89c4a4" providerId="ADAL" clId="{7368CCE1-0A47-41AF-9323-968828D65687}" dt="2024-02-02T14:07:41.570" v="222" actId="478"/>
          <ac:spMkLst>
            <pc:docMk/>
            <pc:sldMk cId="3645504324" sldId="275"/>
            <ac:spMk id="2" creationId="{00000000-0000-0000-0000-000000000000}"/>
          </ac:spMkLst>
        </pc:spChg>
        <pc:spChg chg="mod">
          <ac:chgData name="David Sutherland" userId="5faa921b-330f-4bb6-be29-7a8fdc89c4a4" providerId="ADAL" clId="{7368CCE1-0A47-41AF-9323-968828D65687}" dt="2024-02-02T14:05:18.297" v="144" actId="6549"/>
          <ac:spMkLst>
            <pc:docMk/>
            <pc:sldMk cId="3645504324" sldId="275"/>
            <ac:spMk id="3" creationId="{00000000-0000-0000-0000-000000000000}"/>
          </ac:spMkLst>
        </pc:spChg>
        <pc:spChg chg="add del mod">
          <ac:chgData name="David Sutherland" userId="5faa921b-330f-4bb6-be29-7a8fdc89c4a4" providerId="ADAL" clId="{7368CCE1-0A47-41AF-9323-968828D65687}" dt="2024-02-02T14:07:44.495" v="223" actId="478"/>
          <ac:spMkLst>
            <pc:docMk/>
            <pc:sldMk cId="3645504324" sldId="275"/>
            <ac:spMk id="5" creationId="{5634A46D-6E60-23DC-7F99-51B4A6BEBFE3}"/>
          </ac:spMkLst>
        </pc:spChg>
        <pc:spChg chg="add mod">
          <ac:chgData name="David Sutherland" userId="5faa921b-330f-4bb6-be29-7a8fdc89c4a4" providerId="ADAL" clId="{7368CCE1-0A47-41AF-9323-968828D65687}" dt="2024-03-01T08:44:59.816" v="1082" actId="208"/>
          <ac:spMkLst>
            <pc:docMk/>
            <pc:sldMk cId="3645504324" sldId="275"/>
            <ac:spMk id="6" creationId="{69FEB952-CB86-877A-85DC-49F792AFC125}"/>
          </ac:spMkLst>
        </pc:spChg>
        <pc:spChg chg="mod">
          <ac:chgData name="David Sutherland" userId="5faa921b-330f-4bb6-be29-7a8fdc89c4a4" providerId="ADAL" clId="{7368CCE1-0A47-41AF-9323-968828D65687}" dt="2024-03-01T08:44:50.650" v="1078" actId="208"/>
          <ac:spMkLst>
            <pc:docMk/>
            <pc:sldMk cId="3645504324" sldId="275"/>
            <ac:spMk id="9" creationId="{00000000-0000-0000-0000-000000000000}"/>
          </ac:spMkLst>
        </pc:spChg>
        <pc:spChg chg="mod">
          <ac:chgData name="David Sutherland" userId="5faa921b-330f-4bb6-be29-7a8fdc89c4a4" providerId="ADAL" clId="{7368CCE1-0A47-41AF-9323-968828D65687}" dt="2024-03-01T08:44:52.637" v="1079" actId="208"/>
          <ac:spMkLst>
            <pc:docMk/>
            <pc:sldMk cId="3645504324" sldId="275"/>
            <ac:spMk id="10" creationId="{00000000-0000-0000-0000-000000000000}"/>
          </ac:spMkLst>
        </pc:spChg>
        <pc:spChg chg="mod">
          <ac:chgData name="David Sutherland" userId="5faa921b-330f-4bb6-be29-7a8fdc89c4a4" providerId="ADAL" clId="{7368CCE1-0A47-41AF-9323-968828D65687}" dt="2024-03-01T08:44:54.745" v="1080" actId="208"/>
          <ac:spMkLst>
            <pc:docMk/>
            <pc:sldMk cId="3645504324" sldId="275"/>
            <ac:spMk id="11" creationId="{00000000-0000-0000-0000-000000000000}"/>
          </ac:spMkLst>
        </pc:spChg>
        <pc:spChg chg="mod">
          <ac:chgData name="David Sutherland" userId="5faa921b-330f-4bb6-be29-7a8fdc89c4a4" providerId="ADAL" clId="{7368CCE1-0A47-41AF-9323-968828D65687}" dt="2024-03-01T08:44:57.195" v="1081" actId="208"/>
          <ac:spMkLst>
            <pc:docMk/>
            <pc:sldMk cId="3645504324" sldId="275"/>
            <ac:spMk id="12" creationId="{00000000-0000-0000-0000-000000000000}"/>
          </ac:spMkLst>
        </pc:spChg>
      </pc:sldChg>
      <pc:sldChg chg="modSp mod modAnim">
        <pc:chgData name="David Sutherland" userId="5faa921b-330f-4bb6-be29-7a8fdc89c4a4" providerId="ADAL" clId="{7368CCE1-0A47-41AF-9323-968828D65687}" dt="2024-02-05T08:37:18.060" v="911"/>
        <pc:sldMkLst>
          <pc:docMk/>
          <pc:sldMk cId="2223636518" sldId="279"/>
        </pc:sldMkLst>
        <pc:spChg chg="mod">
          <ac:chgData name="David Sutherland" userId="5faa921b-330f-4bb6-be29-7a8fdc89c4a4" providerId="ADAL" clId="{7368CCE1-0A47-41AF-9323-968828D65687}" dt="2024-02-02T14:02:58.564" v="29" actId="6549"/>
          <ac:spMkLst>
            <pc:docMk/>
            <pc:sldMk cId="2223636518" sldId="279"/>
            <ac:spMk id="3" creationId="{00000000-0000-0000-0000-000000000000}"/>
          </ac:spMkLst>
        </pc:spChg>
        <pc:spChg chg="mod">
          <ac:chgData name="David Sutherland" userId="5faa921b-330f-4bb6-be29-7a8fdc89c4a4" providerId="ADAL" clId="{7368CCE1-0A47-41AF-9323-968828D65687}" dt="2024-02-02T14:04:43.622" v="113" actId="1076"/>
          <ac:spMkLst>
            <pc:docMk/>
            <pc:sldMk cId="2223636518" sldId="279"/>
            <ac:spMk id="4" creationId="{00000000-0000-0000-0000-000000000000}"/>
          </ac:spMkLst>
        </pc:spChg>
        <pc:spChg chg="mod">
          <ac:chgData name="David Sutherland" userId="5faa921b-330f-4bb6-be29-7a8fdc89c4a4" providerId="ADAL" clId="{7368CCE1-0A47-41AF-9323-968828D65687}" dt="2024-02-02T14:04:56.699" v="114" actId="113"/>
          <ac:spMkLst>
            <pc:docMk/>
            <pc:sldMk cId="2223636518" sldId="279"/>
            <ac:spMk id="6" creationId="{00000000-0000-0000-0000-000000000000}"/>
          </ac:spMkLst>
        </pc:spChg>
      </pc:sldChg>
      <pc:sldChg chg="delSp modSp mod delAnim">
        <pc:chgData name="David Sutherland" userId="5faa921b-330f-4bb6-be29-7a8fdc89c4a4" providerId="ADAL" clId="{7368CCE1-0A47-41AF-9323-968828D65687}" dt="2024-02-05T08:39:22.345" v="918" actId="6549"/>
        <pc:sldMkLst>
          <pc:docMk/>
          <pc:sldMk cId="2727599782" sldId="280"/>
        </pc:sldMkLst>
        <pc:spChg chg="mod">
          <ac:chgData name="David Sutherland" userId="5faa921b-330f-4bb6-be29-7a8fdc89c4a4" providerId="ADAL" clId="{7368CCE1-0A47-41AF-9323-968828D65687}" dt="2024-02-05T08:39:22.345" v="918" actId="6549"/>
          <ac:spMkLst>
            <pc:docMk/>
            <pc:sldMk cId="2727599782" sldId="280"/>
            <ac:spMk id="2" creationId="{00000000-0000-0000-0000-000000000000}"/>
          </ac:spMkLst>
        </pc:spChg>
        <pc:spChg chg="mod">
          <ac:chgData name="David Sutherland" userId="5faa921b-330f-4bb6-be29-7a8fdc89c4a4" providerId="ADAL" clId="{7368CCE1-0A47-41AF-9323-968828D65687}" dt="2024-02-02T14:29:26.350" v="775" actId="6549"/>
          <ac:spMkLst>
            <pc:docMk/>
            <pc:sldMk cId="2727599782" sldId="280"/>
            <ac:spMk id="3" creationId="{00000000-0000-0000-0000-000000000000}"/>
          </ac:spMkLst>
        </pc:spChg>
        <pc:spChg chg="del">
          <ac:chgData name="David Sutherland" userId="5faa921b-330f-4bb6-be29-7a8fdc89c4a4" providerId="ADAL" clId="{7368CCE1-0A47-41AF-9323-968828D65687}" dt="2024-02-02T14:29:44.462" v="782" actId="478"/>
          <ac:spMkLst>
            <pc:docMk/>
            <pc:sldMk cId="2727599782" sldId="280"/>
            <ac:spMk id="4" creationId="{C36C5259-BFE2-0309-14B8-376D9EFBBEC3}"/>
          </ac:spMkLst>
        </pc:spChg>
        <pc:spChg chg="del mod">
          <ac:chgData name="David Sutherland" userId="5faa921b-330f-4bb6-be29-7a8fdc89c4a4" providerId="ADAL" clId="{7368CCE1-0A47-41AF-9323-968828D65687}" dt="2024-02-02T14:29:38.685" v="779" actId="478"/>
          <ac:spMkLst>
            <pc:docMk/>
            <pc:sldMk cId="2727599782" sldId="280"/>
            <ac:spMk id="9" creationId="{00000000-0000-0000-0000-000000000000}"/>
          </ac:spMkLst>
        </pc:spChg>
        <pc:spChg chg="del">
          <ac:chgData name="David Sutherland" userId="5faa921b-330f-4bb6-be29-7a8fdc89c4a4" providerId="ADAL" clId="{7368CCE1-0A47-41AF-9323-968828D65687}" dt="2024-02-02T14:29:40.724" v="780" actId="478"/>
          <ac:spMkLst>
            <pc:docMk/>
            <pc:sldMk cId="2727599782" sldId="280"/>
            <ac:spMk id="10" creationId="{00000000-0000-0000-0000-000000000000}"/>
          </ac:spMkLst>
        </pc:spChg>
        <pc:spChg chg="del">
          <ac:chgData name="David Sutherland" userId="5faa921b-330f-4bb6-be29-7a8fdc89c4a4" providerId="ADAL" clId="{7368CCE1-0A47-41AF-9323-968828D65687}" dt="2024-02-02T14:29:42.617" v="781" actId="478"/>
          <ac:spMkLst>
            <pc:docMk/>
            <pc:sldMk cId="2727599782" sldId="280"/>
            <ac:spMk id="11" creationId="{00000000-0000-0000-0000-000000000000}"/>
          </ac:spMkLst>
        </pc:spChg>
        <pc:spChg chg="del mod">
          <ac:chgData name="David Sutherland" userId="5faa921b-330f-4bb6-be29-7a8fdc89c4a4" providerId="ADAL" clId="{7368CCE1-0A47-41AF-9323-968828D65687}" dt="2024-02-02T14:29:47.989" v="784" actId="478"/>
          <ac:spMkLst>
            <pc:docMk/>
            <pc:sldMk cId="2727599782" sldId="280"/>
            <ac:spMk id="12" creationId="{00000000-0000-0000-0000-000000000000}"/>
          </ac:spMkLst>
        </pc:spChg>
      </pc:sldChg>
      <pc:sldChg chg="del">
        <pc:chgData name="David Sutherland" userId="5faa921b-330f-4bb6-be29-7a8fdc89c4a4" providerId="ADAL" clId="{7368CCE1-0A47-41AF-9323-968828D65687}" dt="2024-02-02T14:31:42.248" v="818" actId="47"/>
        <pc:sldMkLst>
          <pc:docMk/>
          <pc:sldMk cId="1420014610" sldId="281"/>
        </pc:sldMkLst>
      </pc:sldChg>
      <pc:sldChg chg="del">
        <pc:chgData name="David Sutherland" userId="5faa921b-330f-4bb6-be29-7a8fdc89c4a4" providerId="ADAL" clId="{7368CCE1-0A47-41AF-9323-968828D65687}" dt="2024-02-02T14:31:44.490" v="819" actId="47"/>
        <pc:sldMkLst>
          <pc:docMk/>
          <pc:sldMk cId="2251789005" sldId="282"/>
        </pc:sldMkLst>
      </pc:sldChg>
      <pc:sldChg chg="del">
        <pc:chgData name="David Sutherland" userId="5faa921b-330f-4bb6-be29-7a8fdc89c4a4" providerId="ADAL" clId="{7368CCE1-0A47-41AF-9323-968828D65687}" dt="2024-02-02T14:31:38.892" v="817" actId="47"/>
        <pc:sldMkLst>
          <pc:docMk/>
          <pc:sldMk cId="1749273177" sldId="283"/>
        </pc:sldMkLst>
      </pc:sldChg>
      <pc:sldChg chg="modSp add mod ord modAnim">
        <pc:chgData name="David Sutherland" userId="5faa921b-330f-4bb6-be29-7a8fdc89c4a4" providerId="ADAL" clId="{7368CCE1-0A47-41AF-9323-968828D65687}" dt="2024-02-05T08:38:19.125" v="913"/>
        <pc:sldMkLst>
          <pc:docMk/>
          <pc:sldMk cId="3989392523" sldId="284"/>
        </pc:sldMkLst>
        <pc:spChg chg="mod">
          <ac:chgData name="David Sutherland" userId="5faa921b-330f-4bb6-be29-7a8fdc89c4a4" providerId="ADAL" clId="{7368CCE1-0A47-41AF-9323-968828D65687}" dt="2024-02-02T14:15:22.676" v="580" actId="207"/>
          <ac:spMkLst>
            <pc:docMk/>
            <pc:sldMk cId="3989392523" sldId="284"/>
            <ac:spMk id="6" creationId="{01862575-BC7E-8C84-00FD-0BD05034DE99}"/>
          </ac:spMkLst>
        </pc:spChg>
        <pc:spChg chg="mod">
          <ac:chgData name="David Sutherland" userId="5faa921b-330f-4bb6-be29-7a8fdc89c4a4" providerId="ADAL" clId="{7368CCE1-0A47-41AF-9323-968828D65687}" dt="2024-02-02T14:15:34.540" v="582" actId="114"/>
          <ac:spMkLst>
            <pc:docMk/>
            <pc:sldMk cId="3989392523" sldId="284"/>
            <ac:spMk id="9" creationId="{25D34342-289F-D9A5-483C-D856831384BC}"/>
          </ac:spMkLst>
        </pc:spChg>
        <pc:spChg chg="mod">
          <ac:chgData name="David Sutherland" userId="5faa921b-330f-4bb6-be29-7a8fdc89c4a4" providerId="ADAL" clId="{7368CCE1-0A47-41AF-9323-968828D65687}" dt="2024-02-02T14:11:58.329" v="426" actId="1076"/>
          <ac:spMkLst>
            <pc:docMk/>
            <pc:sldMk cId="3989392523" sldId="284"/>
            <ac:spMk id="10" creationId="{F6F5B126-26FC-A6D5-A225-ACD8C328C160}"/>
          </ac:spMkLst>
        </pc:spChg>
        <pc:spChg chg="mod">
          <ac:chgData name="David Sutherland" userId="5faa921b-330f-4bb6-be29-7a8fdc89c4a4" providerId="ADAL" clId="{7368CCE1-0A47-41AF-9323-968828D65687}" dt="2024-02-02T14:15:29.145" v="581" actId="114"/>
          <ac:spMkLst>
            <pc:docMk/>
            <pc:sldMk cId="3989392523" sldId="284"/>
            <ac:spMk id="11" creationId="{1520756F-1873-E52F-3F9F-2E65049D2C88}"/>
          </ac:spMkLst>
        </pc:spChg>
        <pc:spChg chg="mod">
          <ac:chgData name="David Sutherland" userId="5faa921b-330f-4bb6-be29-7a8fdc89c4a4" providerId="ADAL" clId="{7368CCE1-0A47-41AF-9323-968828D65687}" dt="2024-02-02T14:15:15.619" v="579" actId="207"/>
          <ac:spMkLst>
            <pc:docMk/>
            <pc:sldMk cId="3989392523" sldId="284"/>
            <ac:spMk id="12" creationId="{C6639431-DF17-5FF7-0A19-1DC37BCCAAF1}"/>
          </ac:spMkLst>
        </pc:spChg>
      </pc:sldChg>
      <pc:sldChg chg="addSp delSp modSp add mod ord delAnim modAnim">
        <pc:chgData name="David Sutherland" userId="5faa921b-330f-4bb6-be29-7a8fdc89c4a4" providerId="ADAL" clId="{7368CCE1-0A47-41AF-9323-968828D65687}" dt="2024-03-01T08:44:21.675" v="1077" actId="20577"/>
        <pc:sldMkLst>
          <pc:docMk/>
          <pc:sldMk cId="2726950448" sldId="285"/>
        </pc:sldMkLst>
        <pc:spChg chg="add mod">
          <ac:chgData name="David Sutherland" userId="5faa921b-330f-4bb6-be29-7a8fdc89c4a4" providerId="ADAL" clId="{7368CCE1-0A47-41AF-9323-968828D65687}" dt="2024-02-02T14:22:54.984" v="710" actId="207"/>
          <ac:spMkLst>
            <pc:docMk/>
            <pc:sldMk cId="2726950448" sldId="285"/>
            <ac:spMk id="2" creationId="{8BCA7975-4BDB-E6E8-2105-9EDA1B8EE066}"/>
          </ac:spMkLst>
        </pc:spChg>
        <pc:spChg chg="mod">
          <ac:chgData name="David Sutherland" userId="5faa921b-330f-4bb6-be29-7a8fdc89c4a4" providerId="ADAL" clId="{7368CCE1-0A47-41AF-9323-968828D65687}" dt="2024-02-02T14:25:25.569" v="743" actId="207"/>
          <ac:spMkLst>
            <pc:docMk/>
            <pc:sldMk cId="2726950448" sldId="285"/>
            <ac:spMk id="6" creationId="{BF917107-62DC-33BB-AB07-31386F8F73AC}"/>
          </ac:spMkLst>
        </pc:spChg>
        <pc:spChg chg="mod">
          <ac:chgData name="David Sutherland" userId="5faa921b-330f-4bb6-be29-7a8fdc89c4a4" providerId="ADAL" clId="{7368CCE1-0A47-41AF-9323-968828D65687}" dt="2024-03-01T08:43:48.889" v="1056" actId="207"/>
          <ac:spMkLst>
            <pc:docMk/>
            <pc:sldMk cId="2726950448" sldId="285"/>
            <ac:spMk id="9" creationId="{F52ECF2C-65BF-E49D-947A-DFE6A2EC6C31}"/>
          </ac:spMkLst>
        </pc:spChg>
        <pc:spChg chg="del mod">
          <ac:chgData name="David Sutherland" userId="5faa921b-330f-4bb6-be29-7a8fdc89c4a4" providerId="ADAL" clId="{7368CCE1-0A47-41AF-9323-968828D65687}" dt="2024-02-02T14:20:10.136" v="593"/>
          <ac:spMkLst>
            <pc:docMk/>
            <pc:sldMk cId="2726950448" sldId="285"/>
            <ac:spMk id="10" creationId="{8868C64A-EE14-F1E2-313A-B9DA2B99CD62}"/>
          </ac:spMkLst>
        </pc:spChg>
        <pc:spChg chg="mod">
          <ac:chgData name="David Sutherland" userId="5faa921b-330f-4bb6-be29-7a8fdc89c4a4" providerId="ADAL" clId="{7368CCE1-0A47-41AF-9323-968828D65687}" dt="2024-03-01T08:44:14.511" v="1070" actId="207"/>
          <ac:spMkLst>
            <pc:docMk/>
            <pc:sldMk cId="2726950448" sldId="285"/>
            <ac:spMk id="11" creationId="{05E2E3E5-9174-2258-9368-0A0838141894}"/>
          </ac:spMkLst>
        </pc:spChg>
        <pc:spChg chg="mod">
          <ac:chgData name="David Sutherland" userId="5faa921b-330f-4bb6-be29-7a8fdc89c4a4" providerId="ADAL" clId="{7368CCE1-0A47-41AF-9323-968828D65687}" dt="2024-03-01T08:44:21.675" v="1077" actId="20577"/>
          <ac:spMkLst>
            <pc:docMk/>
            <pc:sldMk cId="2726950448" sldId="285"/>
            <ac:spMk id="12" creationId="{4916AA0B-DC7C-D2B2-F758-CB6999835870}"/>
          </ac:spMkLst>
        </pc:spChg>
      </pc:sldChg>
      <pc:sldChg chg="addSp delSp modSp add mod ord delAnim modAnim">
        <pc:chgData name="David Sutherland" userId="5faa921b-330f-4bb6-be29-7a8fdc89c4a4" providerId="ADAL" clId="{7368CCE1-0A47-41AF-9323-968828D65687}" dt="2024-03-01T08:42:51.404" v="1042"/>
        <pc:sldMkLst>
          <pc:docMk/>
          <pc:sldMk cId="3442438120" sldId="286"/>
        </pc:sldMkLst>
        <pc:spChg chg="mod">
          <ac:chgData name="David Sutherland" userId="5faa921b-330f-4bb6-be29-7a8fdc89c4a4" providerId="ADAL" clId="{7368CCE1-0A47-41AF-9323-968828D65687}" dt="2024-02-02T14:33:53.482" v="902" actId="1076"/>
          <ac:spMkLst>
            <pc:docMk/>
            <pc:sldMk cId="3442438120" sldId="286"/>
            <ac:spMk id="2" creationId="{1FA23F76-0CE3-88F9-F647-71163C43AD13}"/>
          </ac:spMkLst>
        </pc:spChg>
        <pc:spChg chg="add mod">
          <ac:chgData name="David Sutherland" userId="5faa921b-330f-4bb6-be29-7a8fdc89c4a4" providerId="ADAL" clId="{7368CCE1-0A47-41AF-9323-968828D65687}" dt="2024-03-01T08:42:16.639" v="1040" actId="1076"/>
          <ac:spMkLst>
            <pc:docMk/>
            <pc:sldMk cId="3442438120" sldId="286"/>
            <ac:spMk id="5" creationId="{84A6BD8F-2072-39A7-5695-04BADFC7A072}"/>
          </ac:spMkLst>
        </pc:spChg>
        <pc:spChg chg="del mod">
          <ac:chgData name="David Sutherland" userId="5faa921b-330f-4bb6-be29-7a8fdc89c4a4" providerId="ADAL" clId="{7368CCE1-0A47-41AF-9323-968828D65687}" dt="2024-02-05T08:39:46.670" v="962"/>
          <ac:spMkLst>
            <pc:docMk/>
            <pc:sldMk cId="3442438120" sldId="286"/>
            <ac:spMk id="6" creationId="{A2C37D82-A559-11D7-DE89-E6AD0F11B42E}"/>
          </ac:spMkLst>
        </pc:spChg>
        <pc:spChg chg="mod">
          <ac:chgData name="David Sutherland" userId="5faa921b-330f-4bb6-be29-7a8fdc89c4a4" providerId="ADAL" clId="{7368CCE1-0A47-41AF-9323-968828D65687}" dt="2024-02-02T14:34:17.473" v="906" actId="207"/>
          <ac:spMkLst>
            <pc:docMk/>
            <pc:sldMk cId="3442438120" sldId="286"/>
            <ac:spMk id="9" creationId="{E2889F58-2D46-15A0-244C-18F188BDCE04}"/>
          </ac:spMkLst>
        </pc:spChg>
        <pc:spChg chg="mod">
          <ac:chgData name="David Sutherland" userId="5faa921b-330f-4bb6-be29-7a8fdc89c4a4" providerId="ADAL" clId="{7368CCE1-0A47-41AF-9323-968828D65687}" dt="2024-02-02T14:34:30.188" v="908" actId="207"/>
          <ac:spMkLst>
            <pc:docMk/>
            <pc:sldMk cId="3442438120" sldId="286"/>
            <ac:spMk id="11" creationId="{B921F87A-E8A6-C981-45E3-F13BE8BC6D29}"/>
          </ac:spMkLst>
        </pc:spChg>
        <pc:spChg chg="del mod">
          <ac:chgData name="David Sutherland" userId="5faa921b-330f-4bb6-be29-7a8fdc89c4a4" providerId="ADAL" clId="{7368CCE1-0A47-41AF-9323-968828D65687}" dt="2024-03-01T08:42:42.573" v="1041" actId="478"/>
          <ac:spMkLst>
            <pc:docMk/>
            <pc:sldMk cId="3442438120" sldId="286"/>
            <ac:spMk id="12" creationId="{011E0964-A068-B3A6-603F-F0BBC431DD63}"/>
          </ac:spMkLst>
        </pc:spChg>
      </pc:sldChg>
      <pc:sldChg chg="new del ord">
        <pc:chgData name="David Sutherland" userId="5faa921b-330f-4bb6-be29-7a8fdc89c4a4" providerId="ADAL" clId="{7368CCE1-0A47-41AF-9323-968828D65687}" dt="2024-03-01T08:39:19.346" v="967" actId="47"/>
        <pc:sldMkLst>
          <pc:docMk/>
          <pc:sldMk cId="4291885051" sldId="287"/>
        </pc:sldMkLst>
      </pc:sldChg>
      <pc:sldChg chg="modSp add mod">
        <pc:chgData name="David Sutherland" userId="5faa921b-330f-4bb6-be29-7a8fdc89c4a4" providerId="ADAL" clId="{7368CCE1-0A47-41AF-9323-968828D65687}" dt="2024-03-01T08:39:29.630" v="986" actId="6549"/>
        <pc:sldMkLst>
          <pc:docMk/>
          <pc:sldMk cId="1230082570" sldId="288"/>
        </pc:sldMkLst>
        <pc:spChg chg="mod">
          <ac:chgData name="David Sutherland" userId="5faa921b-330f-4bb6-be29-7a8fdc89c4a4" providerId="ADAL" clId="{7368CCE1-0A47-41AF-9323-968828D65687}" dt="2024-03-01T08:39:29.630" v="986" actId="6549"/>
          <ac:spMkLst>
            <pc:docMk/>
            <pc:sldMk cId="1230082570" sldId="288"/>
            <ac:spMk id="4" creationId="{AC390E1A-F877-0369-0B2D-7E0C0E6CDD46}"/>
          </ac:spMkLst>
        </pc:spChg>
      </pc:sldChg>
    </pc:docChg>
  </pc:docChgLst>
  <pc:docChgLst>
    <pc:chgData name="David Sutherland" userId="5faa921b-330f-4bb6-be29-7a8fdc89c4a4" providerId="ADAL" clId="{174ECDE9-808D-4EE0-AB7A-0F4C5D3771B6}"/>
    <pc:docChg chg="modSld">
      <pc:chgData name="David Sutherland" userId="5faa921b-330f-4bb6-be29-7a8fdc89c4a4" providerId="ADAL" clId="{174ECDE9-808D-4EE0-AB7A-0F4C5D3771B6}" dt="2023-10-05T15:07:38.313" v="414"/>
      <pc:docMkLst>
        <pc:docMk/>
      </pc:docMkLst>
      <pc:sldChg chg="addSp modSp mod modAnim">
        <pc:chgData name="David Sutherland" userId="5faa921b-330f-4bb6-be29-7a8fdc89c4a4" providerId="ADAL" clId="{174ECDE9-808D-4EE0-AB7A-0F4C5D3771B6}" dt="2023-09-15T15:28:03.161" v="34"/>
        <pc:sldMkLst>
          <pc:docMk/>
          <pc:sldMk cId="2451815297" sldId="256"/>
        </pc:sldMkLst>
        <pc:spChg chg="mod">
          <ac:chgData name="David Sutherland" userId="5faa921b-330f-4bb6-be29-7a8fdc89c4a4" providerId="ADAL" clId="{174ECDE9-808D-4EE0-AB7A-0F4C5D3771B6}" dt="2023-09-11T14:14:21.298" v="30" actId="6549"/>
          <ac:spMkLst>
            <pc:docMk/>
            <pc:sldMk cId="2451815297" sldId="256"/>
            <ac:spMk id="3" creationId="{00000000-0000-0000-0000-000000000000}"/>
          </ac:spMkLst>
        </pc:spChg>
        <pc:picChg chg="add mod">
          <ac:chgData name="David Sutherland" userId="5faa921b-330f-4bb6-be29-7a8fdc89c4a4" providerId="ADAL" clId="{174ECDE9-808D-4EE0-AB7A-0F4C5D3771B6}" dt="2023-09-12T15:39:32.434" v="32" actId="14100"/>
          <ac:picMkLst>
            <pc:docMk/>
            <pc:sldMk cId="2451815297" sldId="256"/>
            <ac:picMk id="5" creationId="{9244A945-0363-8158-2435-F21751E6C6F8}"/>
          </ac:picMkLst>
        </pc:picChg>
      </pc:sldChg>
      <pc:sldChg chg="modSp modAnim">
        <pc:chgData name="David Sutherland" userId="5faa921b-330f-4bb6-be29-7a8fdc89c4a4" providerId="ADAL" clId="{174ECDE9-808D-4EE0-AB7A-0F4C5D3771B6}" dt="2023-09-15T15:35:23.891" v="78" actId="207"/>
        <pc:sldMkLst>
          <pc:docMk/>
          <pc:sldMk cId="2891572764" sldId="266"/>
        </pc:sldMkLst>
        <pc:spChg chg="mod">
          <ac:chgData name="David Sutherland" userId="5faa921b-330f-4bb6-be29-7a8fdc89c4a4" providerId="ADAL" clId="{174ECDE9-808D-4EE0-AB7A-0F4C5D3771B6}" dt="2023-09-15T15:35:23.891" v="78" actId="207"/>
          <ac:spMkLst>
            <pc:docMk/>
            <pc:sldMk cId="2891572764" sldId="266"/>
            <ac:spMk id="2" creationId="{00000000-0000-0000-0000-000000000000}"/>
          </ac:spMkLst>
        </pc:spChg>
      </pc:sldChg>
      <pc:sldChg chg="modAnim">
        <pc:chgData name="David Sutherland" userId="5faa921b-330f-4bb6-be29-7a8fdc89c4a4" providerId="ADAL" clId="{174ECDE9-808D-4EE0-AB7A-0F4C5D3771B6}" dt="2023-09-15T15:29:37.992" v="45"/>
        <pc:sldMkLst>
          <pc:docMk/>
          <pc:sldMk cId="3960339510" sldId="269"/>
        </pc:sldMkLst>
      </pc:sldChg>
      <pc:sldChg chg="addSp modSp mod modAnim">
        <pc:chgData name="David Sutherland" userId="5faa921b-330f-4bb6-be29-7a8fdc89c4a4" providerId="ADAL" clId="{174ECDE9-808D-4EE0-AB7A-0F4C5D3771B6}" dt="2023-09-17T14:59:53.675" v="409" actId="6549"/>
        <pc:sldMkLst>
          <pc:docMk/>
          <pc:sldMk cId="2988752079" sldId="270"/>
        </pc:sldMkLst>
        <pc:spChg chg="mod">
          <ac:chgData name="David Sutherland" userId="5faa921b-330f-4bb6-be29-7a8fdc89c4a4" providerId="ADAL" clId="{174ECDE9-808D-4EE0-AB7A-0F4C5D3771B6}" dt="2023-09-17T14:59:28.516" v="400" actId="1076"/>
          <ac:spMkLst>
            <pc:docMk/>
            <pc:sldMk cId="2988752079" sldId="270"/>
            <ac:spMk id="2" creationId="{00000000-0000-0000-0000-000000000000}"/>
          </ac:spMkLst>
        </pc:spChg>
        <pc:spChg chg="mod">
          <ac:chgData name="David Sutherland" userId="5faa921b-330f-4bb6-be29-7a8fdc89c4a4" providerId="ADAL" clId="{174ECDE9-808D-4EE0-AB7A-0F4C5D3771B6}" dt="2023-09-17T14:59:21.180" v="398" actId="1076"/>
          <ac:spMkLst>
            <pc:docMk/>
            <pc:sldMk cId="2988752079" sldId="270"/>
            <ac:spMk id="4" creationId="{2CD4AA20-4D87-E88E-A5F5-D2AAB2E4F15E}"/>
          </ac:spMkLst>
        </pc:spChg>
        <pc:spChg chg="add mod">
          <ac:chgData name="David Sutherland" userId="5faa921b-330f-4bb6-be29-7a8fdc89c4a4" providerId="ADAL" clId="{174ECDE9-808D-4EE0-AB7A-0F4C5D3771B6}" dt="2023-09-17T14:59:53.675" v="409" actId="6549"/>
          <ac:spMkLst>
            <pc:docMk/>
            <pc:sldMk cId="2988752079" sldId="270"/>
            <ac:spMk id="5" creationId="{5797C1D1-8389-696D-A4C5-F7E903E6E35C}"/>
          </ac:spMkLst>
        </pc:spChg>
      </pc:sldChg>
      <pc:sldChg chg="addSp modSp mod modAnim">
        <pc:chgData name="David Sutherland" userId="5faa921b-330f-4bb6-be29-7a8fdc89c4a4" providerId="ADAL" clId="{174ECDE9-808D-4EE0-AB7A-0F4C5D3771B6}" dt="2023-10-05T15:07:38.313" v="414"/>
        <pc:sldMkLst>
          <pc:docMk/>
          <pc:sldMk cId="3894003511" sldId="271"/>
        </pc:sldMkLst>
        <pc:spChg chg="mod">
          <ac:chgData name="David Sutherland" userId="5faa921b-330f-4bb6-be29-7a8fdc89c4a4" providerId="ADAL" clId="{174ECDE9-808D-4EE0-AB7A-0F4C5D3771B6}" dt="2023-10-05T15:07:34.498" v="413" actId="20577"/>
          <ac:spMkLst>
            <pc:docMk/>
            <pc:sldMk cId="3894003511" sldId="271"/>
            <ac:spMk id="2" creationId="{00000000-0000-0000-0000-000000000000}"/>
          </ac:spMkLst>
        </pc:spChg>
        <pc:spChg chg="add mod">
          <ac:chgData name="David Sutherland" userId="5faa921b-330f-4bb6-be29-7a8fdc89c4a4" providerId="ADAL" clId="{174ECDE9-808D-4EE0-AB7A-0F4C5D3771B6}" dt="2023-09-15T15:31:24.094" v="60" actId="1076"/>
          <ac:spMkLst>
            <pc:docMk/>
            <pc:sldMk cId="3894003511" sldId="271"/>
            <ac:spMk id="4" creationId="{BB3B5971-87D3-BB5B-306D-52F842ADE4EE}"/>
          </ac:spMkLst>
        </pc:spChg>
      </pc:sldChg>
    </pc:docChg>
  </pc:docChgLst>
  <pc:docChgLst>
    <pc:chgData name="David Sutherland" userId="5faa921b-330f-4bb6-be29-7a8fdc89c4a4" providerId="ADAL" clId="{3AE44B43-AF1B-4D58-B2BE-87975557DAFA}"/>
    <pc:docChg chg="modSld">
      <pc:chgData name="David Sutherland" userId="5faa921b-330f-4bb6-be29-7a8fdc89c4a4" providerId="ADAL" clId="{3AE44B43-AF1B-4D58-B2BE-87975557DAFA}" dt="2023-11-17T08:59:28.216" v="23" actId="1076"/>
      <pc:docMkLst>
        <pc:docMk/>
      </pc:docMkLst>
      <pc:sldChg chg="addSp modSp mod">
        <pc:chgData name="David Sutherland" userId="5faa921b-330f-4bb6-be29-7a8fdc89c4a4" providerId="ADAL" clId="{3AE44B43-AF1B-4D58-B2BE-87975557DAFA}" dt="2023-11-17T08:59:28.216" v="23" actId="1076"/>
        <pc:sldMkLst>
          <pc:docMk/>
          <pc:sldMk cId="2451815297" sldId="256"/>
        </pc:sldMkLst>
        <pc:picChg chg="add mod">
          <ac:chgData name="David Sutherland" userId="5faa921b-330f-4bb6-be29-7a8fdc89c4a4" providerId="ADAL" clId="{3AE44B43-AF1B-4D58-B2BE-87975557DAFA}" dt="2023-11-17T08:57:46.917" v="15" actId="1076"/>
          <ac:picMkLst>
            <pc:docMk/>
            <pc:sldMk cId="2451815297" sldId="256"/>
            <ac:picMk id="9" creationId="{0DEFF841-A1B0-1637-6FD4-D51BF40805A1}"/>
          </ac:picMkLst>
        </pc:picChg>
        <pc:picChg chg="add mod">
          <ac:chgData name="David Sutherland" userId="5faa921b-330f-4bb6-be29-7a8fdc89c4a4" providerId="ADAL" clId="{3AE44B43-AF1B-4D58-B2BE-87975557DAFA}" dt="2023-11-17T08:58:50.368" v="18" actId="1076"/>
          <ac:picMkLst>
            <pc:docMk/>
            <pc:sldMk cId="2451815297" sldId="256"/>
            <ac:picMk id="11" creationId="{B4B63E4A-D6F9-8B52-FE21-F20D88DDCB66}"/>
          </ac:picMkLst>
        </pc:picChg>
        <pc:picChg chg="add mod">
          <ac:chgData name="David Sutherland" userId="5faa921b-330f-4bb6-be29-7a8fdc89c4a4" providerId="ADAL" clId="{3AE44B43-AF1B-4D58-B2BE-87975557DAFA}" dt="2023-11-17T08:59:28.216" v="23" actId="1076"/>
          <ac:picMkLst>
            <pc:docMk/>
            <pc:sldMk cId="2451815297" sldId="256"/>
            <ac:picMk id="13" creationId="{DDA52B74-146E-1C38-8F09-DAA90B5CE610}"/>
          </ac:picMkLst>
        </pc:picChg>
      </pc:sldChg>
      <pc:sldChg chg="modAnim">
        <pc:chgData name="David Sutherland" userId="5faa921b-330f-4bb6-be29-7a8fdc89c4a4" providerId="ADAL" clId="{3AE44B43-AF1B-4D58-B2BE-87975557DAFA}" dt="2023-11-16T07:49:56.850" v="12"/>
        <pc:sldMkLst>
          <pc:docMk/>
          <pc:sldMk cId="1834766197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691025" y="252437"/>
            <a:ext cx="5266372" cy="806766"/>
          </a:xfrm>
          <a:solidFill>
            <a:schemeClr val="accent5"/>
          </a:solidFill>
        </p:spPr>
        <p:txBody>
          <a:bodyPr>
            <a:normAutofit/>
          </a:bodyPr>
          <a:lstStyle/>
          <a:p>
            <a:pPr algn="ctr"/>
            <a:r>
              <a:rPr lang="fr-FR" sz="4000" dirty="0">
                <a:solidFill>
                  <a:srgbClr val="FF0000"/>
                </a:solidFill>
                <a:latin typeface="Arial Black" panose="020B0A04020102020204" pitchFamily="34" charset="0"/>
              </a:rPr>
              <a:t>Marc 10 : 1 - 12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323146" y="1177229"/>
            <a:ext cx="100021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u="sng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Préambule</a:t>
            </a:r>
            <a:endParaRPr lang="fr-FR" sz="4000" dirty="0"/>
          </a:p>
        </p:txBody>
      </p:sp>
      <p:sp>
        <p:nvSpPr>
          <p:cNvPr id="6" name="ZoneTexte 5"/>
          <p:cNvSpPr txBox="1"/>
          <p:nvPr/>
        </p:nvSpPr>
        <p:spPr>
          <a:xfrm>
            <a:off x="1323146" y="2003141"/>
            <a:ext cx="1026821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i="1" dirty="0"/>
              <a:t>« Ne vous posez pas en juges d’autrui, pour ne pas être mis vous-mêmes en jugement »</a:t>
            </a:r>
            <a:r>
              <a:rPr lang="fr-FR" sz="3600" dirty="0"/>
              <a:t> </a:t>
            </a:r>
            <a:r>
              <a:rPr lang="fr-FR" sz="3600" dirty="0">
                <a:solidFill>
                  <a:srgbClr val="FF0000"/>
                </a:solidFill>
              </a:rPr>
              <a:t>Matthieu 7 : 1</a:t>
            </a:r>
          </a:p>
          <a:p>
            <a:pPr lvl="0" algn="ctr"/>
            <a:endParaRPr lang="fr-FR" sz="3600" b="1" dirty="0"/>
          </a:p>
          <a:p>
            <a:pPr algn="ctr"/>
            <a:r>
              <a:rPr lang="fr-FR" sz="3600" i="1" dirty="0"/>
              <a:t>« Oh grand esprit, ne permet pas que je critique mon voisin sans que j'aie parcouru un kilomètre avec ses chaussures à mes pieds »</a:t>
            </a:r>
            <a:endParaRPr lang="fr-FR" sz="3600" dirty="0"/>
          </a:p>
          <a:p>
            <a:pPr algn="ctr"/>
            <a:r>
              <a:rPr lang="fr-FR" sz="3600" b="1" dirty="0"/>
              <a:t>Prière Indienne</a:t>
            </a:r>
          </a:p>
        </p:txBody>
      </p:sp>
    </p:spTree>
    <p:extLst>
      <p:ext uri="{BB962C8B-B14F-4D97-AF65-F5344CB8AC3E}">
        <p14:creationId xmlns:p14="http://schemas.microsoft.com/office/powerpoint/2010/main" val="222363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69795" y="402217"/>
            <a:ext cx="5266372" cy="806766"/>
          </a:xfrm>
          <a:solidFill>
            <a:schemeClr val="accent5"/>
          </a:solidFill>
        </p:spPr>
        <p:txBody>
          <a:bodyPr>
            <a:normAutofit/>
          </a:bodyPr>
          <a:lstStyle/>
          <a:p>
            <a:pPr algn="ctr"/>
            <a:r>
              <a:rPr lang="fr-FR" sz="4000" dirty="0">
                <a:solidFill>
                  <a:srgbClr val="FF0000"/>
                </a:solidFill>
                <a:latin typeface="Arial Black" panose="020B0A04020102020204" pitchFamily="34" charset="0"/>
              </a:rPr>
              <a:t>Marc 10 : 1 - 12</a:t>
            </a:r>
          </a:p>
        </p:txBody>
      </p:sp>
      <p:sp>
        <p:nvSpPr>
          <p:cNvPr id="9" name="Rectangle 8"/>
          <p:cNvSpPr/>
          <p:nvPr/>
        </p:nvSpPr>
        <p:spPr>
          <a:xfrm>
            <a:off x="977414" y="1583129"/>
            <a:ext cx="3235181" cy="584775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none">
            <a:spAutoFit/>
          </a:bodyPr>
          <a:lstStyle/>
          <a:p>
            <a:r>
              <a:rPr lang="fr-FR" sz="3200" b="1" dirty="0"/>
              <a:t>Jésus en Judée</a:t>
            </a:r>
            <a:endParaRPr lang="fr-FR" sz="3200" dirty="0"/>
          </a:p>
        </p:txBody>
      </p:sp>
      <p:sp>
        <p:nvSpPr>
          <p:cNvPr id="10" name="Rectangle 9"/>
          <p:cNvSpPr/>
          <p:nvPr/>
        </p:nvSpPr>
        <p:spPr>
          <a:xfrm>
            <a:off x="4788520" y="2185981"/>
            <a:ext cx="3390672" cy="584775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none">
            <a:spAutoFit/>
          </a:bodyPr>
          <a:lstStyle/>
          <a:p>
            <a:r>
              <a:rPr lang="fr-FR" sz="3200" b="1" dirty="0"/>
              <a:t>« son habitude »</a:t>
            </a:r>
            <a:endParaRPr lang="fr-FR" sz="3200" dirty="0"/>
          </a:p>
        </p:txBody>
      </p:sp>
      <p:sp>
        <p:nvSpPr>
          <p:cNvPr id="11" name="Rectangle 10"/>
          <p:cNvSpPr/>
          <p:nvPr/>
        </p:nvSpPr>
        <p:spPr>
          <a:xfrm>
            <a:off x="513916" y="3090279"/>
            <a:ext cx="6832320" cy="584775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fr-FR" sz="3200" b="1" dirty="0"/>
              <a:t>Pharisiens : « lui tendre un piège »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34603" y="4012654"/>
            <a:ext cx="2765501" cy="584775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fr-FR" sz="3200" b="1" dirty="0"/>
              <a:t>Une question</a:t>
            </a:r>
            <a:endParaRPr lang="fr-FR" sz="3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FEB952-CB86-877A-85DC-49F792AFC125}"/>
              </a:ext>
            </a:extLst>
          </p:cNvPr>
          <p:cNvSpPr/>
          <p:nvPr/>
        </p:nvSpPr>
        <p:spPr>
          <a:xfrm>
            <a:off x="4350259" y="4806945"/>
            <a:ext cx="7657866" cy="584775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fr-FR" sz="3200" b="1" dirty="0"/>
              <a:t>Une réponse sous forme de question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64550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09918-5AF4-A958-E66F-2C1E23C3B1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20A3BC69-BA0D-5C58-5EB2-0401B7CF15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9795" y="402217"/>
            <a:ext cx="5266372" cy="806766"/>
          </a:xfrm>
          <a:solidFill>
            <a:schemeClr val="accent5"/>
          </a:solidFill>
        </p:spPr>
        <p:txBody>
          <a:bodyPr>
            <a:normAutofit/>
          </a:bodyPr>
          <a:lstStyle/>
          <a:p>
            <a:pPr algn="ctr"/>
            <a:r>
              <a:rPr lang="fr-FR" sz="4000" dirty="0">
                <a:solidFill>
                  <a:srgbClr val="FF0000"/>
                </a:solidFill>
                <a:latin typeface="Arial Black" panose="020B0A04020102020204" pitchFamily="34" charset="0"/>
              </a:rPr>
              <a:t>Marc 10 : 1 - 12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5D34342-289F-D9A5-483C-D856831384BC}"/>
              </a:ext>
            </a:extLst>
          </p:cNvPr>
          <p:cNvSpPr/>
          <p:nvPr/>
        </p:nvSpPr>
        <p:spPr>
          <a:xfrm>
            <a:off x="977414" y="1583129"/>
            <a:ext cx="10528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Deutéronome 24 : 1 – 4 </a:t>
            </a:r>
            <a:r>
              <a:rPr lang="fr-FR" sz="3200" b="1" dirty="0"/>
              <a:t>… </a:t>
            </a:r>
            <a:r>
              <a:rPr lang="fr-FR" sz="3200" b="1" i="1" dirty="0"/>
              <a:t>« une lettre de divorce »</a:t>
            </a:r>
            <a:endParaRPr lang="fr-FR" sz="3200" i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F5B126-26FC-A6D5-A225-ACD8C328C160}"/>
              </a:ext>
            </a:extLst>
          </p:cNvPr>
          <p:cNvSpPr/>
          <p:nvPr/>
        </p:nvSpPr>
        <p:spPr>
          <a:xfrm>
            <a:off x="6657960" y="2482942"/>
            <a:ext cx="45464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Genèse 1 : 27 et 2 : 24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20756F-1873-E52F-3F9F-2E65049D2C88}"/>
              </a:ext>
            </a:extLst>
          </p:cNvPr>
          <p:cNvSpPr/>
          <p:nvPr/>
        </p:nvSpPr>
        <p:spPr>
          <a:xfrm>
            <a:off x="1133478" y="3090279"/>
            <a:ext cx="55931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200" b="1" i="1" dirty="0"/>
              <a:t>« quitter … s’attacher à … »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6639431-DF17-5FF7-0A19-1DC37BCCAAF1}"/>
              </a:ext>
            </a:extLst>
          </p:cNvPr>
          <p:cNvSpPr/>
          <p:nvPr/>
        </p:nvSpPr>
        <p:spPr>
          <a:xfrm>
            <a:off x="3647258" y="4305041"/>
            <a:ext cx="82012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200" b="1" i="1" dirty="0">
                <a:solidFill>
                  <a:srgbClr val="0070C0"/>
                </a:solidFill>
              </a:rPr>
              <a:t>« à cause de la dureté de votre cœur »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862575-BC7E-8C84-00FD-0BD05034DE99}"/>
              </a:ext>
            </a:extLst>
          </p:cNvPr>
          <p:cNvSpPr/>
          <p:nvPr/>
        </p:nvSpPr>
        <p:spPr>
          <a:xfrm>
            <a:off x="1595515" y="5378565"/>
            <a:ext cx="733566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200" b="1" i="1" dirty="0">
                <a:solidFill>
                  <a:srgbClr val="00B050"/>
                </a:solidFill>
              </a:rPr>
              <a:t>« Que l’homme ne sépare donc pas</a:t>
            </a:r>
          </a:p>
          <a:p>
            <a:pPr algn="ctr"/>
            <a:r>
              <a:rPr lang="fr-FR" sz="3200" b="1" i="1" dirty="0">
                <a:solidFill>
                  <a:srgbClr val="00B050"/>
                </a:solidFill>
              </a:rPr>
              <a:t>ce que Dieu a uni »</a:t>
            </a:r>
            <a:endParaRPr lang="fr-FR" sz="32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39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61008-418D-7461-65F5-69D8A7907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964013B8-5A56-DDBE-47E8-E75404D623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9795" y="402217"/>
            <a:ext cx="5266372" cy="806766"/>
          </a:xfrm>
          <a:solidFill>
            <a:schemeClr val="accent5"/>
          </a:solidFill>
        </p:spPr>
        <p:txBody>
          <a:bodyPr>
            <a:normAutofit/>
          </a:bodyPr>
          <a:lstStyle/>
          <a:p>
            <a:pPr algn="ctr"/>
            <a:r>
              <a:rPr lang="fr-FR" sz="4000" dirty="0">
                <a:solidFill>
                  <a:srgbClr val="FF0000"/>
                </a:solidFill>
                <a:latin typeface="Arial Black" panose="020B0A04020102020204" pitchFamily="34" charset="0"/>
              </a:rPr>
              <a:t>Marc 10 : 1 - 12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2ECF2C-65BF-E49D-947A-DFE6A2EC6C31}"/>
              </a:ext>
            </a:extLst>
          </p:cNvPr>
          <p:cNvSpPr/>
          <p:nvPr/>
        </p:nvSpPr>
        <p:spPr>
          <a:xfrm>
            <a:off x="1088710" y="2764954"/>
            <a:ext cx="99958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/>
              <a:t>1. Divorce </a:t>
            </a:r>
            <a:r>
              <a:rPr lang="fr-FR" sz="3200" b="1" dirty="0">
                <a:solidFill>
                  <a:schemeClr val="accent2"/>
                </a:solidFill>
              </a:rPr>
              <a:t>NON </a:t>
            </a:r>
            <a:r>
              <a:rPr lang="fr-FR" sz="3200" b="1" dirty="0"/>
              <a:t>   Remariage </a:t>
            </a:r>
            <a:r>
              <a:rPr lang="fr-FR" sz="3200" b="1" dirty="0">
                <a:solidFill>
                  <a:schemeClr val="accent2"/>
                </a:solidFill>
              </a:rPr>
              <a:t>NON        </a:t>
            </a:r>
            <a:r>
              <a:rPr lang="fr-FR" sz="3200" b="1" dirty="0">
                <a:solidFill>
                  <a:srgbClr val="00B0F0"/>
                </a:solidFill>
              </a:rPr>
              <a:t>QDVB</a:t>
            </a:r>
            <a:endParaRPr lang="fr-FR" sz="3200" dirty="0">
              <a:solidFill>
                <a:srgbClr val="00B0F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E2E3E5-9174-2258-9368-0A0838141894}"/>
              </a:ext>
            </a:extLst>
          </p:cNvPr>
          <p:cNvSpPr/>
          <p:nvPr/>
        </p:nvSpPr>
        <p:spPr>
          <a:xfrm>
            <a:off x="2854960" y="3734224"/>
            <a:ext cx="87782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/>
              <a:t>2. Divorce </a:t>
            </a:r>
            <a:r>
              <a:rPr lang="fr-FR" sz="3200" b="1" dirty="0">
                <a:solidFill>
                  <a:srgbClr val="00B050"/>
                </a:solidFill>
              </a:rPr>
              <a:t>OUI</a:t>
            </a:r>
            <a:r>
              <a:rPr lang="fr-FR" sz="3200" b="1" dirty="0"/>
              <a:t>    Remariage </a:t>
            </a:r>
            <a:r>
              <a:rPr lang="fr-FR" sz="3200" b="1" dirty="0">
                <a:solidFill>
                  <a:schemeClr val="accent2"/>
                </a:solidFill>
              </a:rPr>
              <a:t>NON      </a:t>
            </a:r>
            <a:r>
              <a:rPr lang="fr-FR" sz="3200" b="1" dirty="0">
                <a:solidFill>
                  <a:srgbClr val="00B0F0"/>
                </a:solidFill>
              </a:rPr>
              <a:t>QDVB</a:t>
            </a:r>
            <a:endParaRPr lang="fr-FR" sz="3200" dirty="0">
              <a:solidFill>
                <a:srgbClr val="00B0F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16AA0B-DC7C-D2B2-F758-CB6999835870}"/>
              </a:ext>
            </a:extLst>
          </p:cNvPr>
          <p:cNvSpPr/>
          <p:nvPr/>
        </p:nvSpPr>
        <p:spPr>
          <a:xfrm>
            <a:off x="1804038" y="4613597"/>
            <a:ext cx="651011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200" b="1" dirty="0"/>
              <a:t>3. Divorce </a:t>
            </a:r>
            <a:r>
              <a:rPr lang="fr-FR" sz="3200" b="1" dirty="0">
                <a:solidFill>
                  <a:srgbClr val="00B050"/>
                </a:solidFill>
              </a:rPr>
              <a:t>OUI</a:t>
            </a:r>
            <a:r>
              <a:rPr lang="fr-FR" sz="3200" b="1" dirty="0"/>
              <a:t>    Remariage </a:t>
            </a:r>
            <a:r>
              <a:rPr lang="fr-FR" sz="3200" b="1" dirty="0">
                <a:solidFill>
                  <a:srgbClr val="00B050"/>
                </a:solidFill>
              </a:rPr>
              <a:t>OUI</a:t>
            </a:r>
          </a:p>
          <a:p>
            <a:pPr algn="ctr"/>
            <a:r>
              <a:rPr lang="fr-FR" sz="3200" b="1" dirty="0"/>
              <a:t>(</a:t>
            </a:r>
            <a:r>
              <a:rPr lang="fr-FR" sz="3200" b="1"/>
              <a:t>Deux conditions)</a:t>
            </a:r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917107-62DC-33BB-AB07-31386F8F73AC}"/>
              </a:ext>
            </a:extLst>
          </p:cNvPr>
          <p:cNvSpPr/>
          <p:nvPr/>
        </p:nvSpPr>
        <p:spPr>
          <a:xfrm>
            <a:off x="5283595" y="5967845"/>
            <a:ext cx="64540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/>
              <a:t>4</a:t>
            </a:r>
            <a:r>
              <a:rPr lang="fr-FR" sz="3200" b="1" dirty="0"/>
              <a:t>. Divorce </a:t>
            </a:r>
            <a:r>
              <a:rPr lang="fr-FR" sz="3200" b="1" dirty="0">
                <a:solidFill>
                  <a:srgbClr val="00B050"/>
                </a:solidFill>
              </a:rPr>
              <a:t>OUI  </a:t>
            </a:r>
            <a:r>
              <a:rPr lang="fr-FR" sz="3200" b="1" dirty="0"/>
              <a:t>  Remariage </a:t>
            </a:r>
            <a:r>
              <a:rPr lang="fr-FR" sz="3200" b="1" dirty="0">
                <a:solidFill>
                  <a:srgbClr val="00B050"/>
                </a:solidFill>
              </a:rPr>
              <a:t>OUI</a:t>
            </a:r>
            <a:endParaRPr lang="fr-FR" sz="3200" dirty="0">
              <a:solidFill>
                <a:srgbClr val="00B05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CA7975-4BDB-E6E8-2105-9EDA1B8EE066}"/>
              </a:ext>
            </a:extLst>
          </p:cNvPr>
          <p:cNvSpPr/>
          <p:nvPr/>
        </p:nvSpPr>
        <p:spPr>
          <a:xfrm>
            <a:off x="1804038" y="1434298"/>
            <a:ext cx="9152570" cy="120032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fr-FR" sz="3600" b="1" dirty="0">
                <a:solidFill>
                  <a:srgbClr val="7030A0"/>
                </a:solidFill>
                <a:latin typeface="Broadway" panose="04040905080B02020502" pitchFamily="82" charset="0"/>
              </a:rPr>
              <a:t>Divorce et remariage</a:t>
            </a:r>
          </a:p>
          <a:p>
            <a:pPr algn="ctr"/>
            <a:r>
              <a:rPr lang="fr-FR" sz="3600" b="1" dirty="0">
                <a:solidFill>
                  <a:srgbClr val="7030A0"/>
                </a:solidFill>
                <a:latin typeface="Broadway" panose="04040905080B02020502" pitchFamily="82" charset="0"/>
              </a:rPr>
              <a:t>Quatre attitudes chez les chrétiens</a:t>
            </a:r>
            <a:endParaRPr lang="fr-FR" sz="3600" dirty="0">
              <a:solidFill>
                <a:srgbClr val="7030A0"/>
              </a:solidFill>
              <a:latin typeface="Broadway" panose="04040905080B020205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95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34719" y="1554480"/>
            <a:ext cx="10672737" cy="5134983"/>
          </a:xfrm>
          <a:ln w="57150">
            <a:solidFill>
              <a:schemeClr val="tx2"/>
            </a:solidFill>
          </a:ln>
        </p:spPr>
        <p:txBody>
          <a:bodyPr>
            <a:noAutofit/>
          </a:bodyPr>
          <a:lstStyle/>
          <a:p>
            <a:pPr algn="ctr"/>
            <a:r>
              <a:rPr lang="fr-FR" sz="4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 Lorsqu’un homme a pris et épousé une femme qui viendrait à ne pas trouver grâce à ses yeux parce qu’il a découvert en elle </a:t>
            </a:r>
            <a:r>
              <a:rPr lang="fr-FR" sz="4400" i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quelque chose de honteux / d’inconvenant</a:t>
            </a:r>
            <a:r>
              <a:rPr lang="fr-FR" sz="4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il écrit pour elle une lettre de divorce et après la lui avoir remise, la renvoie de chez lui »</a:t>
            </a:r>
            <a:br>
              <a:rPr lang="fr-FR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32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Deutéronome 24 : 1</a:t>
            </a:r>
            <a:endParaRPr lang="fr-FR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69795" y="402217"/>
            <a:ext cx="5266372" cy="806766"/>
          </a:xfrm>
          <a:solidFill>
            <a:schemeClr val="accent5"/>
          </a:solidFill>
        </p:spPr>
        <p:txBody>
          <a:bodyPr>
            <a:normAutofit/>
          </a:bodyPr>
          <a:lstStyle/>
          <a:p>
            <a:pPr algn="ctr"/>
            <a:r>
              <a:rPr lang="fr-FR" sz="4000" dirty="0">
                <a:solidFill>
                  <a:srgbClr val="FF0000"/>
                </a:solidFill>
                <a:latin typeface="Arial Black" panose="020B0A04020102020204" pitchFamily="34" charset="0"/>
              </a:rPr>
              <a:t>Marc 10 : 1 - 12</a:t>
            </a:r>
          </a:p>
        </p:txBody>
      </p:sp>
    </p:spTree>
    <p:extLst>
      <p:ext uri="{BB962C8B-B14F-4D97-AF65-F5344CB8AC3E}">
        <p14:creationId xmlns:p14="http://schemas.microsoft.com/office/powerpoint/2010/main" val="2727599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CE1A29-9492-AA09-0631-BE25ACF2D8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F849EC8-ACF1-FD93-76C1-6DE5BF654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9795" y="402217"/>
            <a:ext cx="5266372" cy="806766"/>
          </a:xfrm>
          <a:solidFill>
            <a:schemeClr val="accent5"/>
          </a:solidFill>
        </p:spPr>
        <p:txBody>
          <a:bodyPr>
            <a:normAutofit/>
          </a:bodyPr>
          <a:lstStyle/>
          <a:p>
            <a:pPr algn="ctr"/>
            <a:r>
              <a:rPr lang="fr-FR" sz="4000" dirty="0">
                <a:solidFill>
                  <a:srgbClr val="FF0000"/>
                </a:solidFill>
                <a:latin typeface="Arial Black" panose="020B0A04020102020204" pitchFamily="34" charset="0"/>
              </a:rPr>
              <a:t>Marc 10 : 1 - 12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889F58-2D46-15A0-244C-18F188BDCE04}"/>
              </a:ext>
            </a:extLst>
          </p:cNvPr>
          <p:cNvSpPr/>
          <p:nvPr/>
        </p:nvSpPr>
        <p:spPr>
          <a:xfrm>
            <a:off x="1004627" y="3028502"/>
            <a:ext cx="58801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/>
              <a:t>Femme samaritaine </a:t>
            </a:r>
            <a:r>
              <a:rPr lang="fr-FR" sz="3200" dirty="0">
                <a:solidFill>
                  <a:srgbClr val="FF0000"/>
                </a:solidFill>
              </a:rPr>
              <a:t>(Jean 4)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921F87A-E8A6-C981-45E3-F13BE8BC6D29}"/>
              </a:ext>
            </a:extLst>
          </p:cNvPr>
          <p:cNvSpPr/>
          <p:nvPr/>
        </p:nvSpPr>
        <p:spPr>
          <a:xfrm>
            <a:off x="4100198" y="3751792"/>
            <a:ext cx="77300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/>
              <a:t>Femme prise en flagrant délit </a:t>
            </a:r>
            <a:r>
              <a:rPr lang="fr-FR" sz="3200" dirty="0">
                <a:solidFill>
                  <a:srgbClr val="FF0000"/>
                </a:solidFill>
              </a:rPr>
              <a:t>(Jean 8)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A23F76-0CE3-88F9-F647-71163C43AD13}"/>
              </a:ext>
            </a:extLst>
          </p:cNvPr>
          <p:cNvSpPr/>
          <p:nvPr/>
        </p:nvSpPr>
        <p:spPr>
          <a:xfrm>
            <a:off x="2477923" y="1425134"/>
            <a:ext cx="7450116" cy="120032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fr-FR" sz="3600" kern="100" dirty="0">
                <a:solidFill>
                  <a:schemeClr val="accent3"/>
                </a:solidFill>
                <a:effectLst/>
                <a:latin typeface="Bodoni MT Black" panose="02070A03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L’attitude de Jésus en présence</a:t>
            </a:r>
          </a:p>
          <a:p>
            <a:r>
              <a:rPr lang="fr-FR" sz="3600" kern="100" dirty="0">
                <a:solidFill>
                  <a:schemeClr val="accent3"/>
                </a:solidFill>
                <a:effectLst/>
                <a:latin typeface="Bodoni MT Black" panose="02070A03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personnes adultères …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A6BD8F-2072-39A7-5695-04BADFC7A072}"/>
              </a:ext>
            </a:extLst>
          </p:cNvPr>
          <p:cNvSpPr txBox="1"/>
          <p:nvPr/>
        </p:nvSpPr>
        <p:spPr>
          <a:xfrm>
            <a:off x="2477923" y="4902471"/>
            <a:ext cx="8031937" cy="138499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342900" lvl="0" indent="-342900" algn="ctr">
              <a:buFont typeface="Symbol" panose="05050102010706020507" pitchFamily="18" charset="2"/>
              <a:buChar char=""/>
            </a:pPr>
            <a:r>
              <a:rPr lang="fr-FR" sz="2800" kern="100" dirty="0">
                <a:effectLst/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Besoin de la sagesse de Salomon</a:t>
            </a:r>
          </a:p>
          <a:p>
            <a:pPr marL="342900" lvl="0" indent="-342900" algn="ctr">
              <a:buFont typeface="Symbol" panose="05050102010706020507" pitchFamily="18" charset="2"/>
              <a:buChar char=""/>
            </a:pPr>
            <a:r>
              <a:rPr lang="fr-FR" sz="2800" kern="100" dirty="0">
                <a:effectLst/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Besoin de la patience de Job</a:t>
            </a:r>
          </a:p>
          <a:p>
            <a:pPr marL="342900" lvl="0" indent="-342900" algn="ctr">
              <a:buFont typeface="Symbol" panose="05050102010706020507" pitchFamily="18" charset="2"/>
              <a:buChar char=""/>
            </a:pPr>
            <a:r>
              <a:rPr lang="fr-FR" sz="2800" kern="100" dirty="0">
                <a:effectLst/>
                <a:latin typeface="Broadway" panose="04040905080B020205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Besoin de l’amour de Jésus</a:t>
            </a:r>
          </a:p>
        </p:txBody>
      </p:sp>
    </p:spTree>
    <p:extLst>
      <p:ext uri="{BB962C8B-B14F-4D97-AF65-F5344CB8AC3E}">
        <p14:creationId xmlns:p14="http://schemas.microsoft.com/office/powerpoint/2010/main" val="344243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D5FD2B-7D94-242A-5316-846561ED26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0EBFAC89-55BA-DD0C-9B95-8037E200A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91025" y="252437"/>
            <a:ext cx="5266372" cy="806766"/>
          </a:xfrm>
          <a:solidFill>
            <a:schemeClr val="accent5"/>
          </a:solidFill>
        </p:spPr>
        <p:txBody>
          <a:bodyPr>
            <a:normAutofit/>
          </a:bodyPr>
          <a:lstStyle/>
          <a:p>
            <a:pPr algn="ctr"/>
            <a:r>
              <a:rPr lang="fr-FR" sz="4000" dirty="0">
                <a:solidFill>
                  <a:srgbClr val="FF0000"/>
                </a:solidFill>
                <a:latin typeface="Arial Black" panose="020B0A04020102020204" pitchFamily="34" charset="0"/>
              </a:rPr>
              <a:t>Marc 10 : 1 - 12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C390E1A-F877-0369-0B2D-7E0C0E6CDD46}"/>
              </a:ext>
            </a:extLst>
          </p:cNvPr>
          <p:cNvSpPr txBox="1"/>
          <p:nvPr/>
        </p:nvSpPr>
        <p:spPr>
          <a:xfrm>
            <a:off x="1323146" y="1177229"/>
            <a:ext cx="100021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u="sng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Conclusion</a:t>
            </a:r>
            <a:endParaRPr lang="fr-FR" sz="40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34BB096-F1D1-38DB-49FB-090CE13CEBF3}"/>
              </a:ext>
            </a:extLst>
          </p:cNvPr>
          <p:cNvSpPr txBox="1"/>
          <p:nvPr/>
        </p:nvSpPr>
        <p:spPr>
          <a:xfrm>
            <a:off x="1323146" y="2003141"/>
            <a:ext cx="1026821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i="1" dirty="0"/>
              <a:t>« Ne vous posez pas en juges d’autrui, pour ne pas être mis vous-mêmes en jugement »</a:t>
            </a:r>
            <a:r>
              <a:rPr lang="fr-FR" sz="3600" dirty="0"/>
              <a:t> </a:t>
            </a:r>
            <a:r>
              <a:rPr lang="fr-FR" sz="3600" dirty="0">
                <a:solidFill>
                  <a:srgbClr val="FF0000"/>
                </a:solidFill>
              </a:rPr>
              <a:t>Matthieu 7 : 1</a:t>
            </a:r>
          </a:p>
          <a:p>
            <a:pPr lvl="0" algn="ctr"/>
            <a:endParaRPr lang="fr-FR" sz="3600" b="1" dirty="0"/>
          </a:p>
          <a:p>
            <a:pPr algn="ctr"/>
            <a:r>
              <a:rPr lang="fr-FR" sz="3600" i="1" dirty="0"/>
              <a:t>« Oh grand esprit, ne permet pas que je critique mon voisin sans que j'aie parcouru un kilomètre avec ses chaussures à mes pieds »</a:t>
            </a:r>
            <a:endParaRPr lang="fr-FR" sz="3600" dirty="0"/>
          </a:p>
          <a:p>
            <a:pPr algn="ctr"/>
            <a:r>
              <a:rPr lang="fr-FR" sz="3600" b="1" dirty="0"/>
              <a:t>Prière Indienne</a:t>
            </a:r>
          </a:p>
        </p:txBody>
      </p:sp>
    </p:spTree>
    <p:extLst>
      <p:ext uri="{BB962C8B-B14F-4D97-AF65-F5344CB8AC3E}">
        <p14:creationId xmlns:p14="http://schemas.microsoft.com/office/powerpoint/2010/main" val="123008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337</TotalTime>
  <Words>356</Words>
  <Application>Microsoft Office PowerPoint</Application>
  <PresentationFormat>Grand écran</PresentationFormat>
  <Paragraphs>43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7" baseType="lpstr">
      <vt:lpstr>Aharoni</vt:lpstr>
      <vt:lpstr>Arial</vt:lpstr>
      <vt:lpstr>Arial Black</vt:lpstr>
      <vt:lpstr>Bodoni MT Black</vt:lpstr>
      <vt:lpstr>Broadway</vt:lpstr>
      <vt:lpstr>Calibri</vt:lpstr>
      <vt:lpstr>Century Gothic</vt:lpstr>
      <vt:lpstr>Symbol</vt:lpstr>
      <vt:lpstr>Wingdings 3</vt:lpstr>
      <vt:lpstr>Brin</vt:lpstr>
      <vt:lpstr>Présentation PowerPoint</vt:lpstr>
      <vt:lpstr>Présentation PowerPoint</vt:lpstr>
      <vt:lpstr>Présentation PowerPoint</vt:lpstr>
      <vt:lpstr>Présentation PowerPoint</vt:lpstr>
      <vt:lpstr>« Lorsqu’un homme a pris et épousé une femme qui viendrait à ne pas trouver grâce à ses yeux parce qu’il a découvert en elle quelque chose de honteux / d’inconvenant, il écrit pour elle une lettre de divorce et après la lui avoir remise, la renvoie de chez lui »  Deutéronome 24 : 1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C’est l’intention qui compte</dc:title>
  <dc:creator>David Sutherland</dc:creator>
  <cp:lastModifiedBy>David Sutherland</cp:lastModifiedBy>
  <cp:revision>13</cp:revision>
  <dcterms:created xsi:type="dcterms:W3CDTF">2017-03-04T08:57:43Z</dcterms:created>
  <dcterms:modified xsi:type="dcterms:W3CDTF">2024-03-02T10:25:16Z</dcterms:modified>
</cp:coreProperties>
</file>