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92C6BE9-AB80-4B70-89E4-7A3BF9151BF5}">
          <p14:sldIdLst>
            <p14:sldId id="256"/>
            <p14:sldId id="258"/>
            <p14:sldId id="257"/>
            <p14:sldId id="260"/>
            <p14:sldId id="259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B391B5-73ED-5064-1898-D49409F44C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Marc 10 : 17-31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BB2E06-7361-D3BF-BA1C-0D7FB5F059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Les paradoxes du Serviteur : Le premier sera le dernier</a:t>
            </a:r>
          </a:p>
        </p:txBody>
      </p:sp>
    </p:spTree>
    <p:extLst>
      <p:ext uri="{BB962C8B-B14F-4D97-AF65-F5344CB8AC3E}">
        <p14:creationId xmlns:p14="http://schemas.microsoft.com/office/powerpoint/2010/main" val="194080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13FC1A-88C5-16A6-6ED3-935A671A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91185" cy="1456267"/>
          </a:xfrm>
        </p:spPr>
        <p:txBody>
          <a:bodyPr/>
          <a:lstStyle/>
          <a:p>
            <a:r>
              <a:rPr lang="fr-FR" dirty="0"/>
              <a:t>I-	L’homme riche et la quête de la vie éternelle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C70D4FF-5BA5-861B-C7F0-1ED67E3F12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086025">
            <a:off x="329031" y="582149"/>
            <a:ext cx="9773418" cy="3731231"/>
          </a:xfr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8CC7044E-0EF5-D338-B109-C5920195D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45306">
            <a:off x="1811724" y="1358712"/>
            <a:ext cx="9364298" cy="492585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EB0FFE1-8C7B-292F-4FE2-E5C37BB99D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8484" y="552930"/>
            <a:ext cx="6431733" cy="611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13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13FC1A-88C5-16A6-6ED3-935A671A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91185" cy="1456267"/>
          </a:xfrm>
        </p:spPr>
        <p:txBody>
          <a:bodyPr/>
          <a:lstStyle/>
          <a:p>
            <a:r>
              <a:rPr lang="fr-FR" dirty="0"/>
              <a:t>I-	L’homme riche et la quête de la vie éternelle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31F9D956-E07A-5471-10EC-B512D6A7F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29178"/>
            <a:ext cx="10131425" cy="3799643"/>
          </a:xfrm>
        </p:spPr>
        <p:txBody>
          <a:bodyPr/>
          <a:lstStyle/>
          <a:p>
            <a:r>
              <a:rPr lang="fr-FR" sz="4000" dirty="0"/>
              <a:t>les six commandements :</a:t>
            </a:r>
          </a:p>
          <a:p>
            <a:r>
              <a:rPr lang="fr-FR" dirty="0"/>
              <a:t>Ne commets pas de meurtre </a:t>
            </a:r>
          </a:p>
          <a:p>
            <a:r>
              <a:rPr lang="fr-FR" dirty="0"/>
              <a:t>Ne commets pas d’adultère </a:t>
            </a:r>
          </a:p>
          <a:p>
            <a:r>
              <a:rPr lang="fr-FR" dirty="0"/>
              <a:t>Ne commets pas de vol </a:t>
            </a:r>
          </a:p>
          <a:p>
            <a:r>
              <a:rPr lang="fr-FR" dirty="0"/>
              <a:t>Ne porte pas de faux témoignage </a:t>
            </a:r>
          </a:p>
          <a:p>
            <a:r>
              <a:rPr lang="fr-FR" dirty="0"/>
              <a:t>Ne fais de tort à personne </a:t>
            </a:r>
          </a:p>
          <a:p>
            <a:r>
              <a:rPr lang="fr-FR" dirty="0"/>
              <a:t>Honore ton père et ta mère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3725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13FC1A-88C5-16A6-6ED3-935A671A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91185" cy="1456267"/>
          </a:xfrm>
        </p:spPr>
        <p:txBody>
          <a:bodyPr/>
          <a:lstStyle/>
          <a:p>
            <a:r>
              <a:rPr lang="fr-FR" dirty="0"/>
              <a:t>I-	L’homme riche et la quête de la vie éternelle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31F9D956-E07A-5471-10EC-B512D6A7F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48901"/>
            <a:ext cx="10131425" cy="4820575"/>
          </a:xfrm>
        </p:spPr>
        <p:txBody>
          <a:bodyPr>
            <a:normAutofit lnSpcReduction="10000"/>
          </a:bodyPr>
          <a:lstStyle/>
          <a:p>
            <a:r>
              <a:rPr lang="fr-FR" sz="4000" dirty="0"/>
              <a:t>les six commandements :</a:t>
            </a:r>
          </a:p>
          <a:p>
            <a:r>
              <a:rPr lang="fr-FR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n’auras pas d’autres Dieux devant moi</a:t>
            </a:r>
          </a:p>
          <a:p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Tu ne feras pas d’image taillée</a:t>
            </a:r>
          </a:p>
          <a:p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Tu n’utiliseras le nom de Dieu en vain</a:t>
            </a:r>
          </a:p>
          <a:p>
            <a:r>
              <a:rPr lang="fr-F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Tu respecteras le Sabbat</a:t>
            </a:r>
          </a:p>
          <a:p>
            <a:r>
              <a:rPr lang="fr-FR" dirty="0"/>
              <a:t>Ne commets pas de meurtre </a:t>
            </a:r>
          </a:p>
          <a:p>
            <a:r>
              <a:rPr lang="fr-FR" dirty="0"/>
              <a:t>Ne commets pas d’adultère </a:t>
            </a:r>
          </a:p>
          <a:p>
            <a:r>
              <a:rPr lang="fr-FR" dirty="0"/>
              <a:t>Ne commets pas de vol </a:t>
            </a:r>
          </a:p>
          <a:p>
            <a:r>
              <a:rPr lang="fr-FR" dirty="0"/>
              <a:t>Ne porte pas de faux témoignage </a:t>
            </a:r>
          </a:p>
          <a:p>
            <a:r>
              <a:rPr lang="fr-FR" dirty="0"/>
              <a:t>Ne fais de tort à personne </a:t>
            </a:r>
          </a:p>
          <a:p>
            <a:r>
              <a:rPr lang="fr-FR" dirty="0"/>
              <a:t>Honore ton père et ta mère</a:t>
            </a:r>
          </a:p>
          <a:p>
            <a:endParaRPr lang="fr-FR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F8A7940A-09FB-6CB1-F04B-1793E7653B95}"/>
              </a:ext>
            </a:extLst>
          </p:cNvPr>
          <p:cNvCxnSpPr/>
          <p:nvPr/>
        </p:nvCxnSpPr>
        <p:spPr>
          <a:xfrm flipV="1">
            <a:off x="1686756" y="1882066"/>
            <a:ext cx="252000" cy="514905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40380AE3-6E42-387D-25F8-F158D561EC40}"/>
              </a:ext>
            </a:extLst>
          </p:cNvPr>
          <p:cNvSpPr txBox="1"/>
          <p:nvPr/>
        </p:nvSpPr>
        <p:spPr>
          <a:xfrm>
            <a:off x="1641354" y="1481092"/>
            <a:ext cx="59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  <a:latin typeface="Forte" panose="03060902040502070203" pitchFamily="66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86227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13FC1A-88C5-16A6-6ED3-935A671A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91185" cy="1456267"/>
          </a:xfrm>
        </p:spPr>
        <p:txBody>
          <a:bodyPr/>
          <a:lstStyle/>
          <a:p>
            <a:r>
              <a:rPr lang="fr-FR" dirty="0"/>
              <a:t>I-	L’homme riche et la quête de la vie éternelle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31F9D956-E07A-5471-10EC-B512D6A7F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03121"/>
          </a:xfrm>
        </p:spPr>
        <p:txBody>
          <a:bodyPr/>
          <a:lstStyle/>
          <a:p>
            <a:r>
              <a:rPr lang="fr-FR" dirty="0"/>
              <a:t>Car l'amour de l'argent est une racine de tous </a:t>
            </a:r>
            <a:r>
              <a:rPr lang="fr-FR"/>
              <a:t>les maux ; </a:t>
            </a:r>
            <a:r>
              <a:rPr lang="fr-FR" dirty="0"/>
              <a:t>et quelques-uns, en étant possédés, se sont égarés loin de la foi, et se sont jetés eux-mêmes dans bien des tourments</a:t>
            </a:r>
          </a:p>
          <a:p>
            <a:pPr marL="0" indent="0">
              <a:buNone/>
            </a:pPr>
            <a:r>
              <a:rPr lang="fr-FR" dirty="0"/>
              <a:t>																1 Timothée 6:10</a:t>
            </a:r>
          </a:p>
          <a:p>
            <a:r>
              <a:rPr lang="fr-FR" dirty="0"/>
              <a:t>20 – Maître, répondit l’homme, tout cela </a:t>
            </a:r>
            <a:r>
              <a:rPr lang="fr-FR" dirty="0">
                <a:solidFill>
                  <a:schemeClr val="accent6"/>
                </a:solidFill>
              </a:rPr>
              <a:t>je l’ai appliqué depuis ma jeunesse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      21 Jésus posa sur cet homme un regard plein d’amour et lui dit : </a:t>
            </a:r>
            <a:r>
              <a:rPr lang="fr-FR" dirty="0">
                <a:solidFill>
                  <a:schemeClr val="accent6"/>
                </a:solidFill>
              </a:rPr>
              <a:t>Il ne te manque qu’une chose </a:t>
            </a:r>
            <a:r>
              <a:rPr lang="fr-FR" dirty="0"/>
              <a:t>: va, vends tout ce que tu possèdes, donne le produit de la vente aux pauvres et tu auras un trésor dans le ciel. Puis viens et suis-moi !</a:t>
            </a:r>
          </a:p>
          <a:p>
            <a:r>
              <a:rPr lang="fr-FR" dirty="0"/>
              <a:t>Que FAIRE pour avoir la vie éternelle? REÇOIT la vie éternelle et suis-moi!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784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77B69-4E54-4870-225E-B5449BF0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II- La promesse de la récompense et la perspective éternelle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66E8AE-7C7C-757C-4E2A-FF5788D52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Aux hommes c’est impossible mais non à Dieu. Car tout est possible à Dieu. </a:t>
            </a:r>
          </a:p>
          <a:p>
            <a:endParaRPr lang="fr-FR" dirty="0"/>
          </a:p>
          <a:p>
            <a:r>
              <a:rPr lang="fr-FR" sz="2400" dirty="0"/>
              <a:t>Là où l’homme voit une fin, Dieu voit un commencement ; là où l’homme abandonne, Dieu commence son œuvre.</a:t>
            </a:r>
          </a:p>
          <a:p>
            <a:pPr marL="0" indent="0">
              <a:buNone/>
            </a:pPr>
            <a:r>
              <a:rPr lang="fr-FR" sz="2400" dirty="0"/>
              <a:t>    La puissance de Dieu s’exprime là où notre capacité s’achève.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82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{EBF6AD87-9732-4808-BDE6-EBF5E8201C64}tf03457452</Template>
  <TotalTime>395</TotalTime>
  <Words>355</Words>
  <Application>Microsoft Office PowerPoint</Application>
  <PresentationFormat>Grand écran</PresentationFormat>
  <Paragraphs>35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Forte</vt:lpstr>
      <vt:lpstr>Céleste</vt:lpstr>
      <vt:lpstr>Marc 10 : 17-31</vt:lpstr>
      <vt:lpstr>I- L’homme riche et la quête de la vie éternelle</vt:lpstr>
      <vt:lpstr>I- L’homme riche et la quête de la vie éternelle</vt:lpstr>
      <vt:lpstr>I- L’homme riche et la quête de la vie éternelle</vt:lpstr>
      <vt:lpstr>I- L’homme riche et la quête de la vie éternelle</vt:lpstr>
      <vt:lpstr>II- La promesse de la récompense et la perspective éternelle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 10 : 17-31</dc:title>
  <dc:creator>Jeremie</dc:creator>
  <cp:lastModifiedBy>Jeremie</cp:lastModifiedBy>
  <cp:revision>10</cp:revision>
  <dcterms:created xsi:type="dcterms:W3CDTF">2024-03-22T14:32:17Z</dcterms:created>
  <dcterms:modified xsi:type="dcterms:W3CDTF">2024-03-24T06:33:41Z</dcterms:modified>
</cp:coreProperties>
</file>