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6AEAD9-B979-4CAA-8DB6-DEFE1D0F6493}" v="260" dt="2024-04-09T13:07:46.1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utherland" userId="5faa921b-330f-4bb6-be29-7a8fdc89c4a4" providerId="ADAL" clId="{CB6AEAD9-B979-4CAA-8DB6-DEFE1D0F6493}"/>
    <pc:docChg chg="custSel addSld modSld">
      <pc:chgData name="David Sutherland" userId="5faa921b-330f-4bb6-be29-7a8fdc89c4a4" providerId="ADAL" clId="{CB6AEAD9-B979-4CAA-8DB6-DEFE1D0F6493}" dt="2024-04-09T13:07:46.170" v="290" actId="207"/>
      <pc:docMkLst>
        <pc:docMk/>
      </pc:docMkLst>
      <pc:sldChg chg="modSp mod">
        <pc:chgData name="David Sutherland" userId="5faa921b-330f-4bb6-be29-7a8fdc89c4a4" providerId="ADAL" clId="{CB6AEAD9-B979-4CAA-8DB6-DEFE1D0F6493}" dt="2024-03-21T08:29:59.779" v="252" actId="20577"/>
        <pc:sldMkLst>
          <pc:docMk/>
          <pc:sldMk cId="4041894251" sldId="256"/>
        </pc:sldMkLst>
        <pc:spChg chg="mod">
          <ac:chgData name="David Sutherland" userId="5faa921b-330f-4bb6-be29-7a8fdc89c4a4" providerId="ADAL" clId="{CB6AEAD9-B979-4CAA-8DB6-DEFE1D0F6493}" dt="2024-03-21T08:29:49.434" v="249" actId="207"/>
          <ac:spMkLst>
            <pc:docMk/>
            <pc:sldMk cId="4041894251" sldId="256"/>
            <ac:spMk id="2" creationId="{00000000-0000-0000-0000-000000000000}"/>
          </ac:spMkLst>
        </pc:spChg>
        <pc:spChg chg="mod">
          <ac:chgData name="David Sutherland" userId="5faa921b-330f-4bb6-be29-7a8fdc89c4a4" providerId="ADAL" clId="{CB6AEAD9-B979-4CAA-8DB6-DEFE1D0F6493}" dt="2024-03-21T08:29:59.779" v="252" actId="20577"/>
          <ac:spMkLst>
            <pc:docMk/>
            <pc:sldMk cId="4041894251" sldId="256"/>
            <ac:spMk id="3" creationId="{00000000-0000-0000-0000-000000000000}"/>
          </ac:spMkLst>
        </pc:spChg>
      </pc:sldChg>
      <pc:sldChg chg="modSp mod modAnim">
        <pc:chgData name="David Sutherland" userId="5faa921b-330f-4bb6-be29-7a8fdc89c4a4" providerId="ADAL" clId="{CB6AEAD9-B979-4CAA-8DB6-DEFE1D0F6493}" dt="2024-04-09T13:07:01.120" v="283" actId="1076"/>
        <pc:sldMkLst>
          <pc:docMk/>
          <pc:sldMk cId="1533736368" sldId="257"/>
        </pc:sldMkLst>
        <pc:spChg chg="mod">
          <ac:chgData name="David Sutherland" userId="5faa921b-330f-4bb6-be29-7a8fdc89c4a4" providerId="ADAL" clId="{CB6AEAD9-B979-4CAA-8DB6-DEFE1D0F6493}" dt="2024-03-21T08:31:06.375" v="256" actId="207"/>
          <ac:spMkLst>
            <pc:docMk/>
            <pc:sldMk cId="1533736368" sldId="257"/>
            <ac:spMk id="3" creationId="{00000000-0000-0000-0000-000000000000}"/>
          </ac:spMkLst>
        </pc:spChg>
        <pc:picChg chg="mod">
          <ac:chgData name="David Sutherland" userId="5faa921b-330f-4bb6-be29-7a8fdc89c4a4" providerId="ADAL" clId="{CB6AEAD9-B979-4CAA-8DB6-DEFE1D0F6493}" dt="2024-04-09T13:07:01.120" v="283" actId="1076"/>
          <ac:picMkLst>
            <pc:docMk/>
            <pc:sldMk cId="1533736368" sldId="257"/>
            <ac:picMk id="2" creationId="{00000000-0000-0000-0000-000000000000}"/>
          </ac:picMkLst>
        </pc:picChg>
      </pc:sldChg>
      <pc:sldChg chg="modSp mod modAnim">
        <pc:chgData name="David Sutherland" userId="5faa921b-330f-4bb6-be29-7a8fdc89c4a4" providerId="ADAL" clId="{CB6AEAD9-B979-4CAA-8DB6-DEFE1D0F6493}" dt="2024-04-09T13:07:16.824" v="286" actId="1076"/>
        <pc:sldMkLst>
          <pc:docMk/>
          <pc:sldMk cId="1543329190" sldId="258"/>
        </pc:sldMkLst>
        <pc:spChg chg="mod">
          <ac:chgData name="David Sutherland" userId="5faa921b-330f-4bb6-be29-7a8fdc89c4a4" providerId="ADAL" clId="{CB6AEAD9-B979-4CAA-8DB6-DEFE1D0F6493}" dt="2024-04-09T13:07:12.732" v="285" actId="20577"/>
          <ac:spMkLst>
            <pc:docMk/>
            <pc:sldMk cId="1543329190" sldId="258"/>
            <ac:spMk id="3" creationId="{00000000-0000-0000-0000-000000000000}"/>
          </ac:spMkLst>
        </pc:spChg>
        <pc:picChg chg="mod">
          <ac:chgData name="David Sutherland" userId="5faa921b-330f-4bb6-be29-7a8fdc89c4a4" providerId="ADAL" clId="{CB6AEAD9-B979-4CAA-8DB6-DEFE1D0F6493}" dt="2024-04-09T13:07:16.824" v="286" actId="1076"/>
          <ac:picMkLst>
            <pc:docMk/>
            <pc:sldMk cId="1543329190" sldId="258"/>
            <ac:picMk id="2" creationId="{00000000-0000-0000-0000-000000000000}"/>
          </ac:picMkLst>
        </pc:picChg>
      </pc:sldChg>
      <pc:sldChg chg="modSp modAnim">
        <pc:chgData name="David Sutherland" userId="5faa921b-330f-4bb6-be29-7a8fdc89c4a4" providerId="ADAL" clId="{CB6AEAD9-B979-4CAA-8DB6-DEFE1D0F6493}" dt="2024-04-09T13:07:46.170" v="290" actId="207"/>
        <pc:sldMkLst>
          <pc:docMk/>
          <pc:sldMk cId="3720600348" sldId="259"/>
        </pc:sldMkLst>
        <pc:spChg chg="mod">
          <ac:chgData name="David Sutherland" userId="5faa921b-330f-4bb6-be29-7a8fdc89c4a4" providerId="ADAL" clId="{CB6AEAD9-B979-4CAA-8DB6-DEFE1D0F6493}" dt="2024-04-09T13:07:46.170" v="290" actId="207"/>
          <ac:spMkLst>
            <pc:docMk/>
            <pc:sldMk cId="3720600348" sldId="259"/>
            <ac:spMk id="3" creationId="{00000000-0000-0000-0000-000000000000}"/>
          </ac:spMkLst>
        </pc:spChg>
      </pc:sldChg>
      <pc:sldChg chg="modSp">
        <pc:chgData name="David Sutherland" userId="5faa921b-330f-4bb6-be29-7a8fdc89c4a4" providerId="ADAL" clId="{CB6AEAD9-B979-4CAA-8DB6-DEFE1D0F6493}" dt="2024-03-21T08:31:11.106" v="257" actId="6549"/>
        <pc:sldMkLst>
          <pc:docMk/>
          <pc:sldMk cId="2831027525" sldId="261"/>
        </pc:sldMkLst>
        <pc:spChg chg="mod">
          <ac:chgData name="David Sutherland" userId="5faa921b-330f-4bb6-be29-7a8fdc89c4a4" providerId="ADAL" clId="{CB6AEAD9-B979-4CAA-8DB6-DEFE1D0F6493}" dt="2024-03-21T08:31:11.106" v="257" actId="6549"/>
          <ac:spMkLst>
            <pc:docMk/>
            <pc:sldMk cId="2831027525" sldId="261"/>
            <ac:spMk id="6" creationId="{00000000-0000-0000-0000-000000000000}"/>
          </ac:spMkLst>
        </pc:spChg>
      </pc:sldChg>
      <pc:sldChg chg="addSp delSp modSp add mod modAnim">
        <pc:chgData name="David Sutherland" userId="5faa921b-330f-4bb6-be29-7a8fdc89c4a4" providerId="ADAL" clId="{CB6AEAD9-B979-4CAA-8DB6-DEFE1D0F6493}" dt="2024-03-21T08:45:21.756" v="282"/>
        <pc:sldMkLst>
          <pc:docMk/>
          <pc:sldMk cId="2174131151" sldId="262"/>
        </pc:sldMkLst>
        <pc:spChg chg="mod">
          <ac:chgData name="David Sutherland" userId="5faa921b-330f-4bb6-be29-7a8fdc89c4a4" providerId="ADAL" clId="{CB6AEAD9-B979-4CAA-8DB6-DEFE1D0F6493}" dt="2024-03-21T08:24:52.493" v="217" actId="6549"/>
          <ac:spMkLst>
            <pc:docMk/>
            <pc:sldMk cId="2174131151" sldId="262"/>
            <ac:spMk id="6" creationId="{00000000-0000-0000-0000-000000000000}"/>
          </ac:spMkLst>
        </pc:spChg>
        <pc:picChg chg="add mod">
          <ac:chgData name="David Sutherland" userId="5faa921b-330f-4bb6-be29-7a8fdc89c4a4" providerId="ADAL" clId="{CB6AEAD9-B979-4CAA-8DB6-DEFE1D0F6493}" dt="2024-03-21T08:27:57.006" v="229" actId="1076"/>
          <ac:picMkLst>
            <pc:docMk/>
            <pc:sldMk cId="2174131151" sldId="262"/>
            <ac:picMk id="3" creationId="{8A1C3632-82D3-EC17-390F-FFF6F9EA4E53}"/>
          </ac:picMkLst>
        </pc:picChg>
        <pc:picChg chg="add mod">
          <ac:chgData name="David Sutherland" userId="5faa921b-330f-4bb6-be29-7a8fdc89c4a4" providerId="ADAL" clId="{CB6AEAD9-B979-4CAA-8DB6-DEFE1D0F6493}" dt="2024-03-21T08:28:04.993" v="231" actId="1076"/>
          <ac:picMkLst>
            <pc:docMk/>
            <pc:sldMk cId="2174131151" sldId="262"/>
            <ac:picMk id="5" creationId="{9A366395-C6B1-E227-4460-00299E84C019}"/>
          </ac:picMkLst>
        </pc:picChg>
        <pc:picChg chg="del">
          <ac:chgData name="David Sutherland" userId="5faa921b-330f-4bb6-be29-7a8fdc89c4a4" providerId="ADAL" clId="{CB6AEAD9-B979-4CAA-8DB6-DEFE1D0F6493}" dt="2024-03-21T08:27:29.687" v="223" actId="478"/>
          <ac:picMkLst>
            <pc:docMk/>
            <pc:sldMk cId="2174131151" sldId="262"/>
            <ac:picMk id="7" creationId="{00000000-0000-0000-0000-000000000000}"/>
          </ac:picMkLst>
        </pc:picChg>
        <pc:picChg chg="add mod">
          <ac:chgData name="David Sutherland" userId="5faa921b-330f-4bb6-be29-7a8fdc89c4a4" providerId="ADAL" clId="{CB6AEAD9-B979-4CAA-8DB6-DEFE1D0F6493}" dt="2024-03-21T08:28:30.064" v="238" actId="1076"/>
          <ac:picMkLst>
            <pc:docMk/>
            <pc:sldMk cId="2174131151" sldId="262"/>
            <ac:picMk id="9" creationId="{00E8EB34-0676-EF3A-43DC-6AD4720B15E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8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26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97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96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77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95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01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002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12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30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10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4CBCF-982C-4384-9413-46B32B00C46D}" type="datetimeFigureOut">
              <a:rPr lang="fr-FR" smtClean="0"/>
              <a:t>09/04/2024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0AA77-99C8-41F4-9BBF-813281339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02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84071" y="481026"/>
            <a:ext cx="5823857" cy="1119174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Marc 11 : 1 – 11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125014"/>
            <a:ext cx="9144000" cy="3132786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fr-FR" sz="3600" u="sng" dirty="0">
                <a:solidFill>
                  <a:srgbClr val="0070C0"/>
                </a:solidFill>
              </a:rPr>
              <a:t>Un aspect mathématique</a:t>
            </a:r>
          </a:p>
          <a:p>
            <a:r>
              <a:rPr lang="fr-FR" sz="3200" dirty="0"/>
              <a:t>Marc : 5/16 … </a:t>
            </a:r>
            <a:r>
              <a:rPr lang="fr-FR" sz="3200" dirty="0">
                <a:solidFill>
                  <a:srgbClr val="7030A0"/>
                </a:solidFill>
              </a:rPr>
              <a:t>31 %</a:t>
            </a:r>
          </a:p>
          <a:p>
            <a:r>
              <a:rPr lang="fr-FR" sz="3200" dirty="0"/>
              <a:t>Matt : 7/28 … </a:t>
            </a:r>
            <a:r>
              <a:rPr lang="fr-FR" sz="3200" dirty="0">
                <a:solidFill>
                  <a:srgbClr val="7030A0"/>
                </a:solidFill>
              </a:rPr>
              <a:t>25%</a:t>
            </a:r>
          </a:p>
          <a:p>
            <a:r>
              <a:rPr lang="fr-FR" sz="3200" dirty="0"/>
              <a:t>Luc 5/24 … </a:t>
            </a:r>
            <a:r>
              <a:rPr lang="fr-FR" sz="3200" dirty="0">
                <a:solidFill>
                  <a:srgbClr val="7030A0"/>
                </a:solidFill>
              </a:rPr>
              <a:t>21%</a:t>
            </a:r>
          </a:p>
          <a:p>
            <a:r>
              <a:rPr lang="fr-FR" sz="3200" dirty="0"/>
              <a:t>Jean 8/21 … </a:t>
            </a:r>
            <a:r>
              <a:rPr lang="fr-FR" sz="3200" dirty="0">
                <a:solidFill>
                  <a:srgbClr val="7030A0"/>
                </a:solidFill>
              </a:rPr>
              <a:t>38%</a:t>
            </a:r>
          </a:p>
        </p:txBody>
      </p:sp>
    </p:spTree>
    <p:extLst>
      <p:ext uri="{BB962C8B-B14F-4D97-AF65-F5344CB8AC3E}">
        <p14:creationId xmlns:p14="http://schemas.microsoft.com/office/powerpoint/2010/main" val="40418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69701"/>
            <a:ext cx="10515600" cy="5507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u="sng" dirty="0">
                <a:solidFill>
                  <a:srgbClr val="0070C0"/>
                </a:solidFill>
              </a:rPr>
              <a:t>2. Un aspect géographique</a:t>
            </a:r>
          </a:p>
          <a:p>
            <a:pPr marL="0" indent="0" algn="ctr">
              <a:buNone/>
            </a:pPr>
            <a:r>
              <a:rPr lang="fr-FR" sz="4100" dirty="0"/>
              <a:t>Le préfixe </a:t>
            </a:r>
            <a:r>
              <a:rPr lang="fr-FR" sz="4100" b="1" dirty="0">
                <a:solidFill>
                  <a:srgbClr val="C00000"/>
                </a:solidFill>
              </a:rPr>
              <a:t>BETH</a:t>
            </a:r>
            <a:r>
              <a:rPr lang="fr-FR" sz="4100" dirty="0"/>
              <a:t> = Maison de …</a:t>
            </a:r>
          </a:p>
          <a:p>
            <a:pPr marL="0" indent="0" algn="ctr">
              <a:buNone/>
            </a:pPr>
            <a:r>
              <a:rPr lang="fr-FR" sz="4100" dirty="0" err="1"/>
              <a:t>Bethphagé</a:t>
            </a:r>
            <a:r>
              <a:rPr lang="fr-FR" sz="4100" dirty="0"/>
              <a:t> : maison des figues</a:t>
            </a:r>
          </a:p>
          <a:p>
            <a:pPr marL="0" indent="0" algn="ctr">
              <a:buNone/>
            </a:pPr>
            <a:r>
              <a:rPr lang="fr-FR" sz="4100" dirty="0" err="1"/>
              <a:t>Bethanie</a:t>
            </a:r>
            <a:r>
              <a:rPr lang="fr-FR" sz="4100" dirty="0"/>
              <a:t> : maison des dates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15" y="3586481"/>
            <a:ext cx="4163591" cy="2759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373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2395" y="42530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600" u="sng" dirty="0">
                <a:solidFill>
                  <a:srgbClr val="0070C0"/>
                </a:solidFill>
              </a:rPr>
              <a:t>3. Un aspect zoologique</a:t>
            </a:r>
          </a:p>
          <a:p>
            <a:pPr algn="ctr"/>
            <a:r>
              <a:rPr lang="fr-FR" sz="3200" dirty="0"/>
              <a:t>Un âne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Genèse, Nombres, Deutéronome, Juges, Job, Psaumes, Esaïe, Jérémie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Oreilles pour entendre</a:t>
            </a:r>
          </a:p>
          <a:p>
            <a:pPr algn="ctr"/>
            <a:r>
              <a:rPr lang="fr-FR" sz="3200" dirty="0"/>
              <a:t>Pattes pour repousser</a:t>
            </a:r>
          </a:p>
          <a:p>
            <a:pPr algn="ctr"/>
            <a:endParaRPr lang="fr-FR" sz="3200" dirty="0"/>
          </a:p>
          <a:p>
            <a:pPr algn="ctr"/>
            <a:r>
              <a:rPr lang="fr-FR" sz="3200" dirty="0"/>
              <a:t>Christophe</a:t>
            </a:r>
          </a:p>
        </p:txBody>
      </p:sp>
      <p:pic>
        <p:nvPicPr>
          <p:cNvPr id="7" name="Image 1" descr="http://www.altaroccanes.com/images/aneanno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988" y="2811709"/>
            <a:ext cx="3062012" cy="35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102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0" y="743755"/>
            <a:ext cx="8996680" cy="5370490"/>
          </a:xfrm>
        </p:spPr>
        <p:txBody>
          <a:bodyPr/>
          <a:lstStyle/>
          <a:p>
            <a:pPr marL="0" indent="0" algn="ctr">
              <a:buNone/>
            </a:pPr>
            <a:endParaRPr lang="fr-FR" sz="3600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fr-FR" sz="3600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sz="3600" u="sng" dirty="0">
                <a:solidFill>
                  <a:srgbClr val="0070C0"/>
                </a:solidFill>
              </a:rPr>
              <a:t>4. Un aspect prophétique</a:t>
            </a:r>
          </a:p>
          <a:p>
            <a:pPr marL="0" indent="0" algn="ctr">
              <a:buNone/>
            </a:pPr>
            <a:r>
              <a:rPr lang="fr-FR" sz="3200" i="1" dirty="0"/>
              <a:t>« Voici ton roi, il vient à toi ;</a:t>
            </a:r>
          </a:p>
          <a:p>
            <a:pPr marL="0" indent="0" algn="ctr">
              <a:buNone/>
            </a:pPr>
            <a:r>
              <a:rPr lang="fr-FR" sz="3200" i="1" dirty="0"/>
              <a:t>il est juste et victorieux,</a:t>
            </a:r>
            <a:endParaRPr lang="fr-FR" sz="3200" dirty="0"/>
          </a:p>
          <a:p>
            <a:pPr marL="0" indent="0" algn="ctr">
              <a:buNone/>
            </a:pPr>
            <a:r>
              <a:rPr lang="fr-FR" sz="3200" i="1" dirty="0"/>
              <a:t>Il est humble et monté sur un âne,</a:t>
            </a:r>
          </a:p>
          <a:p>
            <a:pPr marL="0" indent="0" algn="ctr">
              <a:buNone/>
            </a:pPr>
            <a:r>
              <a:rPr lang="fr-FR" sz="3200" i="1" dirty="0"/>
              <a:t>Sur un ânon, le petit d’une ânesse »</a:t>
            </a:r>
          </a:p>
          <a:p>
            <a:pPr marL="0" indent="0" algn="ctr">
              <a:buNone/>
            </a:pPr>
            <a:r>
              <a:rPr lang="fr-FR" sz="3200" i="1" dirty="0">
                <a:solidFill>
                  <a:srgbClr val="FF0000"/>
                </a:solidFill>
              </a:rPr>
              <a:t>Zacharie 9 : 9</a:t>
            </a:r>
            <a:endParaRPr lang="fr-FR" sz="3200" dirty="0">
              <a:solidFill>
                <a:srgbClr val="FF000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8" y="1638908"/>
            <a:ext cx="4136081" cy="3876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332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9114" y="618186"/>
            <a:ext cx="7644685" cy="5679583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u="sng" dirty="0">
                <a:solidFill>
                  <a:srgbClr val="0070C0"/>
                </a:solidFill>
              </a:rPr>
              <a:t>5. Un aspect symbolique</a:t>
            </a:r>
          </a:p>
          <a:p>
            <a:pPr marL="0" indent="0" algn="ctr">
              <a:buNone/>
            </a:pPr>
            <a:r>
              <a:rPr lang="fr-FR" sz="3200" dirty="0">
                <a:solidFill>
                  <a:schemeClr val="accent2"/>
                </a:solidFill>
              </a:rPr>
              <a:t>(i) </a:t>
            </a:r>
            <a:r>
              <a:rPr lang="fr-FR" sz="3200" dirty="0"/>
              <a:t>Revenons à notre âne …</a:t>
            </a:r>
          </a:p>
          <a:p>
            <a:pPr marL="0" indent="0" algn="ctr">
              <a:buNone/>
            </a:pPr>
            <a:r>
              <a:rPr lang="fr-FR" sz="3200" dirty="0">
                <a:solidFill>
                  <a:schemeClr val="accent2"/>
                </a:solidFill>
              </a:rPr>
              <a:t>(ii) </a:t>
            </a:r>
            <a:r>
              <a:rPr lang="fr-FR" sz="3200" dirty="0"/>
              <a:t>Regardons ce que les gens font …</a:t>
            </a:r>
          </a:p>
          <a:p>
            <a:pPr marL="0" indent="0" algn="ctr">
              <a:buNone/>
            </a:pPr>
            <a:r>
              <a:rPr lang="fr-FR" sz="3200" dirty="0">
                <a:solidFill>
                  <a:schemeClr val="accent2"/>
                </a:solidFill>
              </a:rPr>
              <a:t>(iii) </a:t>
            </a:r>
            <a:r>
              <a:rPr lang="fr-FR" sz="3200" dirty="0"/>
              <a:t>Ecoutons ce qu’ils disent …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sz="3600" u="sng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sz="3600" u="sng" dirty="0">
                <a:solidFill>
                  <a:srgbClr val="0070C0"/>
                </a:solidFill>
              </a:rPr>
              <a:t>6. Un aspect économique</a:t>
            </a:r>
          </a:p>
          <a:p>
            <a:pPr marL="0" indent="0" algn="ctr">
              <a:buNone/>
            </a:pPr>
            <a:r>
              <a:rPr lang="fr-FR" sz="3200" dirty="0"/>
              <a:t>Jésus regarde. Le lendemain, il agit …</a:t>
            </a:r>
          </a:p>
          <a:p>
            <a:pPr marL="0" indent="0" algn="ctr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Picture 4" descr="rameaux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44" y="1345886"/>
            <a:ext cx="4204482" cy="3788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60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2395" y="425301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3600" u="sng" dirty="0">
                <a:solidFill>
                  <a:srgbClr val="0070C0"/>
                </a:solidFill>
              </a:rPr>
              <a:t>7. Un aspect théologique</a:t>
            </a:r>
          </a:p>
          <a:p>
            <a:pPr algn="ctr"/>
            <a:r>
              <a:rPr lang="fr-FR" sz="3200" dirty="0"/>
              <a:t>Une semaine plus tard …</a:t>
            </a:r>
          </a:p>
          <a:p>
            <a:pPr algn="ctr"/>
            <a:endParaRPr lang="fr-FR" sz="3200" dirty="0"/>
          </a:p>
          <a:p>
            <a:pPr algn="ctr"/>
            <a:r>
              <a:rPr lang="fr-FR" sz="3200" u="sng" dirty="0">
                <a:solidFill>
                  <a:srgbClr val="0070C0"/>
                </a:solidFill>
              </a:rPr>
              <a:t>8. Un aspect pragmatique</a:t>
            </a:r>
          </a:p>
          <a:p>
            <a:pPr algn="ctr"/>
            <a:r>
              <a:rPr lang="fr-FR" sz="2800" dirty="0"/>
              <a:t>Que ferais-tu si Jésus venait … ?</a:t>
            </a:r>
          </a:p>
        </p:txBody>
      </p:sp>
      <p:pic>
        <p:nvPicPr>
          <p:cNvPr id="3" name="Image 2" descr="Une image contenant texte, Dessin d’enfant, croquis, dessin&#10;&#10;Description générée automatiquement">
            <a:extLst>
              <a:ext uri="{FF2B5EF4-FFF2-40B4-BE49-F238E27FC236}">
                <a16:creationId xmlns:a16="http://schemas.microsoft.com/office/drawing/2014/main" id="{8A1C3632-82D3-EC17-390F-FFF6F9EA4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" y="2966721"/>
            <a:ext cx="3322320" cy="2491740"/>
          </a:xfrm>
          <a:prstGeom prst="rect">
            <a:avLst/>
          </a:prstGeom>
        </p:spPr>
      </p:pic>
      <p:pic>
        <p:nvPicPr>
          <p:cNvPr id="5" name="Image 4" descr="Une image contenant croquis, Dessin d’enfant, dessin, art&#10;&#10;Description générée automatiquement">
            <a:extLst>
              <a:ext uri="{FF2B5EF4-FFF2-40B4-BE49-F238E27FC236}">
                <a16:creationId xmlns:a16="http://schemas.microsoft.com/office/drawing/2014/main" id="{9A366395-C6B1-E227-4460-00299E84C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599" y="3878155"/>
            <a:ext cx="3535680" cy="2651760"/>
          </a:xfrm>
          <a:prstGeom prst="rect">
            <a:avLst/>
          </a:prstGeom>
        </p:spPr>
      </p:pic>
      <p:pic>
        <p:nvPicPr>
          <p:cNvPr id="9" name="Image 8" descr="Une image contenant croquis, Dessin d’enfant, dessin, art&#10;&#10;Description générée automatiquement">
            <a:extLst>
              <a:ext uri="{FF2B5EF4-FFF2-40B4-BE49-F238E27FC236}">
                <a16:creationId xmlns:a16="http://schemas.microsoft.com/office/drawing/2014/main" id="{00E8EB34-0676-EF3A-43DC-6AD4720B1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354" y="2968267"/>
            <a:ext cx="353568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3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192</Words>
  <Application>Microsoft Office PowerPoint</Application>
  <PresentationFormat>Grand écran</PresentationFormat>
  <Paragraphs>41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Marc 11 : 1 – 11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 11 : 1 – 10</dc:title>
  <dc:creator>Sutherland Meryl</dc:creator>
  <cp:lastModifiedBy>David Sutherland</cp:lastModifiedBy>
  <cp:revision>7</cp:revision>
  <dcterms:created xsi:type="dcterms:W3CDTF">2015-04-02T08:50:46Z</dcterms:created>
  <dcterms:modified xsi:type="dcterms:W3CDTF">2024-04-09T13:07:46Z</dcterms:modified>
</cp:coreProperties>
</file>