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4630400" cy="8229600"/>
  <p:notesSz cx="8229600" cy="14630400"/>
  <p:embeddedFontLst>
    <p:embeddedFont>
      <p:font typeface="Platypi Medium" pitchFamily="2" charset="77"/>
      <p:regular r:id="rId1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10"/>
  </p:normalViewPr>
  <p:slideViewPr>
    <p:cSldViewPr snapToGrid="0" snapToObjects="1">
      <p:cViewPr varScale="1">
        <p:scale>
          <a:sx n="101" d="100"/>
          <a:sy n="101" d="100"/>
        </p:scale>
        <p:origin x="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36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4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4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4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3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07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9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0211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La Résurrection: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Un Événement Qui Change Tout</a:t>
            </a:r>
            <a:endParaRPr lang="en-US" sz="44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2950"/>
            <a:ext cx="7556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fr-FR" sz="3600" b="1" dirty="0"/>
              <a:t>PLAN (Jean 20 versets 1-18)</a:t>
            </a:r>
            <a:endParaRPr lang="fr-FR" sz="3600" b="0" dirty="0">
              <a:effectLst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356C36-BC68-FD43-8769-A2FF248CFF17}"/>
              </a:ext>
            </a:extLst>
          </p:cNvPr>
          <p:cNvSpPr txBox="1"/>
          <p:nvPr/>
        </p:nvSpPr>
        <p:spPr>
          <a:xfrm>
            <a:off x="6650182" y="3191470"/>
            <a:ext cx="62345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🔸 1 – Apparente défaite (v.1–2)</a:t>
            </a:r>
            <a:endParaRPr lang="fr-FR" sz="2400" b="0" dirty="0">
              <a:effectLst/>
            </a:endParaRPr>
          </a:p>
          <a:p>
            <a:r>
              <a:rPr lang="fr-FR" sz="2400" b="1" dirty="0"/>
              <a:t>🔸 2 – Indices révélateurs (v.3–10)</a:t>
            </a:r>
            <a:endParaRPr lang="fr-FR" sz="2400" b="0" dirty="0">
              <a:effectLst/>
            </a:endParaRPr>
          </a:p>
          <a:p>
            <a:r>
              <a:rPr lang="fr-FR" sz="2400" b="1" dirty="0"/>
              <a:t>🔸 3 – Message personnel (v.11–16)</a:t>
            </a:r>
            <a:endParaRPr lang="fr-FR" sz="2400" b="0" dirty="0">
              <a:effectLst/>
            </a:endParaRPr>
          </a:p>
          <a:p>
            <a:r>
              <a:rPr lang="fr-FR" sz="2400" b="1" dirty="0"/>
              <a:t>🔸 4 – Envoi (v.17–18)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ABBBC711-D6D9-D64A-A8E3-D97655F3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2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2950"/>
            <a:ext cx="7556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fr-FR" sz="3600" b="1" dirty="0"/>
              <a:t>PLAN (A.I.M.E)</a:t>
            </a:r>
            <a:endParaRPr lang="fr-FR" sz="3600" b="0" dirty="0">
              <a:effectLst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356C36-BC68-FD43-8769-A2FF248CFF17}"/>
              </a:ext>
            </a:extLst>
          </p:cNvPr>
          <p:cNvSpPr txBox="1"/>
          <p:nvPr/>
        </p:nvSpPr>
        <p:spPr>
          <a:xfrm>
            <a:off x="6650182" y="3191470"/>
            <a:ext cx="62345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🔸 A – Apparente défaite (v.1–2)</a:t>
            </a:r>
            <a:endParaRPr lang="fr-FR" sz="2400" b="0" dirty="0">
              <a:effectLst/>
            </a:endParaRPr>
          </a:p>
          <a:p>
            <a:r>
              <a:rPr lang="fr-FR" sz="2400" b="1" dirty="0"/>
              <a:t>🔸 I – Indices révélateurs (v.3–10)</a:t>
            </a:r>
            <a:endParaRPr lang="fr-FR" sz="2400" b="0" dirty="0">
              <a:effectLst/>
            </a:endParaRPr>
          </a:p>
          <a:p>
            <a:r>
              <a:rPr lang="fr-FR" sz="2400" b="1" dirty="0"/>
              <a:t>🔸 M – Message personnel (v.11–16)</a:t>
            </a:r>
            <a:endParaRPr lang="fr-FR" sz="2400" b="0" dirty="0">
              <a:effectLst/>
            </a:endParaRPr>
          </a:p>
          <a:p>
            <a:r>
              <a:rPr lang="fr-FR" sz="2400" b="1" dirty="0"/>
              <a:t>🔸 E – Envoi (v.17–18)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ABBBC711-D6D9-D64A-A8E3-D97655F3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9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29390" y="2340550"/>
            <a:ext cx="7556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3200" dirty="0" err="1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Funérailles</a:t>
            </a:r>
            <a:r>
              <a:rPr lang="en-US" sz="3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 de Brighton </a:t>
            </a:r>
            <a:r>
              <a:rPr lang="en-US" sz="3200" dirty="0" err="1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Dama</a:t>
            </a:r>
            <a:r>
              <a:rPr lang="en-US" sz="3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 </a:t>
            </a:r>
            <a:r>
              <a:rPr lang="en-US" sz="3200" dirty="0" err="1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Zanthe</a:t>
            </a:r>
            <a:r>
              <a:rPr lang="en-US" sz="3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 </a:t>
            </a:r>
            <a:endParaRPr lang="en-US" sz="3200" dirty="0"/>
          </a:p>
        </p:txBody>
      </p:sp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5F67958D-04EA-4241-B68F-5276F9ED4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D72BEA8-E51A-9D49-8500-18CC5C535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8800" y="0"/>
            <a:ext cx="6400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2950"/>
            <a:ext cx="7556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3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La resurrection de </a:t>
            </a:r>
            <a:r>
              <a:rPr lang="en-US" sz="3200" dirty="0" err="1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Jésus</a:t>
            </a:r>
            <a:r>
              <a:rPr lang="en-US" sz="3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, </a:t>
            </a:r>
          </a:p>
          <a:p>
            <a:pPr>
              <a:lnSpc>
                <a:spcPts val="5550"/>
              </a:lnSpc>
            </a:pPr>
            <a:r>
              <a:rPr lang="en-US" sz="3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le Coeur du message des </a:t>
            </a:r>
            <a:r>
              <a:rPr lang="en-US" sz="3200" dirty="0" err="1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apôtres</a:t>
            </a:r>
            <a:endParaRPr lang="en-US" sz="3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356C36-BC68-FD43-8769-A2FF248CFF17}"/>
              </a:ext>
            </a:extLst>
          </p:cNvPr>
          <p:cNvSpPr txBox="1"/>
          <p:nvPr/>
        </p:nvSpPr>
        <p:spPr>
          <a:xfrm>
            <a:off x="6594764" y="3934691"/>
            <a:ext cx="6234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Actes 2.32 – </a:t>
            </a:r>
            <a:r>
              <a:rPr lang="fr-FR" sz="2400" b="1" u="sng" dirty="0"/>
              <a:t>Pierre</a:t>
            </a:r>
            <a:r>
              <a:rPr lang="fr-FR" sz="2400" dirty="0"/>
              <a:t> : </a:t>
            </a:r>
            <a:r>
              <a:rPr lang="fr-FR" sz="2400" i="1" dirty="0"/>
              <a:t>« Ce Jésus, Dieu l’a ressuscité ; nous en sommes tous témoins. »</a:t>
            </a:r>
            <a:endParaRPr lang="fr-FR" sz="2400" b="0" i="1" dirty="0">
              <a:effectLst/>
            </a:endParaRPr>
          </a:p>
          <a:p>
            <a:r>
              <a:rPr lang="fr-FR" sz="2400" dirty="0"/>
              <a:t> </a:t>
            </a:r>
            <a:endParaRPr lang="fr-FR" sz="2400" b="0" dirty="0">
              <a:effectLst/>
            </a:endParaRPr>
          </a:p>
          <a:p>
            <a:r>
              <a:rPr lang="fr-FR" sz="2400" dirty="0"/>
              <a:t>Actes 17.31 – </a:t>
            </a:r>
            <a:r>
              <a:rPr lang="fr-FR" sz="2400" b="1" u="sng" dirty="0"/>
              <a:t>Paul</a:t>
            </a:r>
            <a:r>
              <a:rPr lang="fr-FR" sz="2400" dirty="0"/>
              <a:t> : </a:t>
            </a:r>
            <a:r>
              <a:rPr lang="fr-FR" sz="2400" i="1" dirty="0"/>
              <a:t>« Dieu a donné à tous une preuve certaine en ressuscitant Jésus d’entre les morts. »</a:t>
            </a:r>
            <a:endParaRPr lang="fr-FR" sz="2400" b="0" i="1" dirty="0">
              <a:effectLst/>
            </a:endParaRPr>
          </a:p>
          <a:p>
            <a:br>
              <a:rPr lang="fr-FR" dirty="0"/>
            </a:br>
            <a:endParaRPr lang="fr-FR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F1F51413-D762-BE4B-8E84-AF086B932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4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2950"/>
            <a:ext cx="7556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fr-FR" sz="3600" b="1" dirty="0"/>
              <a:t>PLAN (Jean 20 versets 1-18)</a:t>
            </a:r>
            <a:endParaRPr lang="fr-FR" sz="3600" b="0" dirty="0">
              <a:effectLst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356C36-BC68-FD43-8769-A2FF248CFF17}"/>
              </a:ext>
            </a:extLst>
          </p:cNvPr>
          <p:cNvSpPr txBox="1"/>
          <p:nvPr/>
        </p:nvSpPr>
        <p:spPr>
          <a:xfrm>
            <a:off x="6650182" y="3191470"/>
            <a:ext cx="62345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🔸 1 – Apparente défaite (v.1–2)</a:t>
            </a:r>
            <a:endParaRPr lang="fr-FR" sz="2400" b="0" dirty="0">
              <a:effectLst/>
            </a:endParaRPr>
          </a:p>
          <a:p>
            <a:r>
              <a:rPr lang="fr-FR" sz="2400" b="1" dirty="0"/>
              <a:t>🔸 2 – Indices révélateurs (v.3–10)</a:t>
            </a:r>
            <a:endParaRPr lang="fr-FR" sz="2400" b="0" dirty="0">
              <a:effectLst/>
            </a:endParaRPr>
          </a:p>
          <a:p>
            <a:r>
              <a:rPr lang="fr-FR" sz="2400" b="1" dirty="0"/>
              <a:t>🔸 3 – Message personnel (v.11–16)</a:t>
            </a:r>
            <a:endParaRPr lang="fr-FR" sz="2400" b="0" dirty="0">
              <a:effectLst/>
            </a:endParaRPr>
          </a:p>
          <a:p>
            <a:r>
              <a:rPr lang="fr-FR" sz="2400" b="1" dirty="0"/>
              <a:t>🔸 4 – Envoi (v.17–18)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ABBBC711-D6D9-D64A-A8E3-D97655F3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3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2950"/>
            <a:ext cx="7556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fr-FR" sz="3600" b="1" u="sng" dirty="0"/>
              <a:t>1. Apparente défaite  (Jean 20 v 1–2)</a:t>
            </a:r>
            <a:endParaRPr lang="fr-FR" sz="4400" b="0" dirty="0">
              <a:effectLst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356C36-BC68-FD43-8769-A2FF248CFF17}"/>
              </a:ext>
            </a:extLst>
          </p:cNvPr>
          <p:cNvSpPr txBox="1"/>
          <p:nvPr/>
        </p:nvSpPr>
        <p:spPr>
          <a:xfrm>
            <a:off x="6636327" y="2678851"/>
            <a:ext cx="62345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endParaRPr lang="fr-FR" sz="2400" b="0" dirty="0">
              <a:effectLst/>
            </a:endParaRPr>
          </a:p>
          <a:p>
            <a:r>
              <a:rPr lang="fr-FR" sz="2400" i="1" dirty="0"/>
              <a:t>1 Le dimanche, Marie de </a:t>
            </a:r>
            <a:r>
              <a:rPr lang="fr-FR" sz="2400" i="1" dirty="0" err="1"/>
              <a:t>Magdala</a:t>
            </a:r>
            <a:r>
              <a:rPr lang="fr-FR" sz="2400" i="1" dirty="0"/>
              <a:t> se rendit au tombeau de bon matin, alors qu’il faisait encore sombre, et elle vit que la pierre avait été enlevée [de l’entrée] du tombeau.</a:t>
            </a:r>
            <a:endParaRPr lang="fr-FR" sz="2400" b="0" dirty="0">
              <a:effectLst/>
            </a:endParaRPr>
          </a:p>
          <a:p>
            <a:r>
              <a:rPr lang="fr-FR" sz="2400" i="1" dirty="0"/>
              <a:t>2 Elle courut trouver Simon Pierre et l’autre disciple que Jésus aimait et leur dit : « Ils ont enlevé le Seigneur du tombeau et nous ne savons pas où ils l’ont mis. »</a:t>
            </a:r>
            <a:endParaRPr lang="fr-FR" sz="2400" b="0" dirty="0">
              <a:effectLst/>
            </a:endParaRPr>
          </a:p>
          <a:p>
            <a:br>
              <a:rPr lang="fr-FR" sz="2400" dirty="0"/>
            </a:br>
            <a:br>
              <a:rPr lang="fr-FR" dirty="0"/>
            </a:br>
            <a:endParaRPr lang="fr-FR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ABBBC711-D6D9-D64A-A8E3-D97655F3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85DE1F28-9558-014E-B632-3BC27219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9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2950"/>
            <a:ext cx="7556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fr-FR" sz="3600" b="1" u="sng" dirty="0"/>
              <a:t>2. Indices révélateurs  (v.3–10)</a:t>
            </a:r>
            <a:endParaRPr lang="fr-FR" sz="4400" b="0" dirty="0">
              <a:effectLst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356C36-BC68-FD43-8769-A2FF248CFF17}"/>
              </a:ext>
            </a:extLst>
          </p:cNvPr>
          <p:cNvSpPr txBox="1"/>
          <p:nvPr/>
        </p:nvSpPr>
        <p:spPr>
          <a:xfrm>
            <a:off x="6608618" y="2387906"/>
            <a:ext cx="6234545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endParaRPr lang="fr-FR" sz="2400" b="0" dirty="0">
              <a:effectLst/>
            </a:endParaRPr>
          </a:p>
          <a:p>
            <a:r>
              <a:rPr lang="fr-FR" sz="2000" i="1" dirty="0"/>
              <a:t>3 Pierre et l’autre disciple sortirent donc et allèrent au tombeau.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4 Ils couraient tous les deux ensemble, mais l’autre disciple courut plus vite que Pierre et arriva le premier au tombeau.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5 Il se pencha et vit les bandelettes posées par terre, cependant il n’entra pas.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6 Simon Pierre, qui le suivait, arriva et entra dans le tombeau. Il vit les bandelettes posées par terre ;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7 le linge qu’on avait mis sur la tête de Jésus n’était pas avec les bandes, mais enroulé dans un endroit à part.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8 Alors l’autre disciple, qui était arrivé le premier au tombeau, entra aussi, il vit et il crut.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9 En effet, ils n’avaient pas encore compris que, d’après l’Écriture, Jésus devait ressusciter.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10 Ensuite les disciples repartirent chez eux.</a:t>
            </a:r>
            <a:endParaRPr lang="fr-FR" sz="2000" b="0" dirty="0">
              <a:effectLst/>
            </a:endParaRPr>
          </a:p>
          <a:p>
            <a:br>
              <a:rPr lang="fr-FR" sz="2400" dirty="0"/>
            </a:br>
            <a:br>
              <a:rPr lang="fr-FR" sz="2400" dirty="0"/>
            </a:br>
            <a:br>
              <a:rPr lang="fr-FR" dirty="0"/>
            </a:br>
            <a:endParaRPr lang="fr-FR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ABBBC711-D6D9-D64A-A8E3-D97655F3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008C60-ACFD-3C4A-A4DD-448D9790A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9000" y="0"/>
            <a:ext cx="6400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1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2950"/>
            <a:ext cx="7556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fr-FR" sz="3600" b="1" u="sng" dirty="0"/>
              <a:t>3. Message personnel (v.11–16)</a:t>
            </a:r>
            <a:endParaRPr lang="fr-FR" sz="4400" b="0" dirty="0">
              <a:effectLst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356C36-BC68-FD43-8769-A2FF248CFF17}"/>
              </a:ext>
            </a:extLst>
          </p:cNvPr>
          <p:cNvSpPr txBox="1"/>
          <p:nvPr/>
        </p:nvSpPr>
        <p:spPr>
          <a:xfrm>
            <a:off x="6580909" y="2055397"/>
            <a:ext cx="6234545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endParaRPr lang="fr-FR" sz="2400" b="0" dirty="0">
              <a:effectLst/>
            </a:endParaRPr>
          </a:p>
          <a:p>
            <a:r>
              <a:rPr lang="fr-FR" sz="2000" i="1" dirty="0"/>
              <a:t>11 Cependant, Marie se tenait dehors près du tombeau et pleurait. Tout en pleurant, elle se pencha pour regarder dans le tombeau,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12 et elle vit deux anges habillés de blanc assis à la place où avait été couché le corps de Jésus, l’un à la tête et l’autre aux pieds.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13 Ils lui dirent : « Femme, pourquoi pleures-tu ? » Elle leur répondit : « Parce qu’ils ont enlevé mon Seigneur et je ne sais pas où ils l’ont mis. »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14 En disant cela, elle se retourna et vit Jésus debout, mais elle ne savait pas que c’était lui.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15 Jésus lui dit : « Femme, pourquoi pleures-tu ? Qui cherches-tu ? » Pensant que c’était le jardinier, elle lui dit : « Seigneur, si c’est toi qui l’as emporté, dis-moi où tu l’as mis et j’irai le prendre. »</a:t>
            </a:r>
            <a:endParaRPr lang="fr-FR" sz="2000" b="0" dirty="0">
              <a:effectLst/>
            </a:endParaRPr>
          </a:p>
          <a:p>
            <a:r>
              <a:rPr lang="fr-FR" sz="2000" i="1" dirty="0"/>
              <a:t>16 Jésus lui dit : « Marie ! » Elle se retourna et lui dit en hébreu : « </a:t>
            </a:r>
            <a:r>
              <a:rPr lang="fr-FR" sz="2000" i="1" dirty="0" err="1"/>
              <a:t>Rabbouni</a:t>
            </a:r>
            <a:r>
              <a:rPr lang="fr-FR" sz="2000" i="1" dirty="0"/>
              <a:t> ! », c’est-à-dire maître.</a:t>
            </a:r>
            <a:endParaRPr lang="fr-FR" sz="2000" b="0" dirty="0">
              <a:effectLst/>
            </a:endParaRPr>
          </a:p>
          <a:p>
            <a:br>
              <a:rPr lang="fr-FR" sz="2000" dirty="0"/>
            </a:br>
            <a:br>
              <a:rPr lang="fr-FR" sz="2400" dirty="0"/>
            </a:br>
            <a:br>
              <a:rPr lang="fr-FR" sz="2400" dirty="0"/>
            </a:br>
            <a:br>
              <a:rPr lang="fr-FR" dirty="0"/>
            </a:br>
            <a:endParaRPr lang="fr-FR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ABBBC711-D6D9-D64A-A8E3-D97655F3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78A21D79-3FD0-944E-89FD-117B25BE2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BBCD98-AFE1-5746-9764-0AA72D46E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36600" y="0"/>
            <a:ext cx="6400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2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356C36-BC68-FD43-8769-A2FF248CFF17}"/>
              </a:ext>
            </a:extLst>
          </p:cNvPr>
          <p:cNvSpPr txBox="1"/>
          <p:nvPr/>
        </p:nvSpPr>
        <p:spPr>
          <a:xfrm>
            <a:off x="6568209" y="340897"/>
            <a:ext cx="6234545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endParaRPr lang="fr-FR" sz="2400" b="0" dirty="0">
              <a:effectLst/>
            </a:endParaRPr>
          </a:p>
          <a:p>
            <a:r>
              <a:rPr lang="fr-FR" b="1" dirty="0"/>
              <a:t>Exode 33:17 – </a:t>
            </a:r>
            <a:r>
              <a:rPr lang="fr-FR" b="1" i="1" dirty="0"/>
              <a:t>"Je te connais par ton nom."</a:t>
            </a:r>
            <a:br>
              <a:rPr lang="fr-FR" b="1" i="1" dirty="0"/>
            </a:br>
            <a:br>
              <a:rPr lang="fr-FR" b="1" i="1" dirty="0"/>
            </a:br>
            <a:br>
              <a:rPr lang="fr-FR" b="1" i="1" dirty="0"/>
            </a:br>
            <a:br>
              <a:rPr lang="fr-FR" b="1" i="1" dirty="0"/>
            </a:br>
            <a:endParaRPr lang="fr-FR" sz="2000" b="0" dirty="0">
              <a:effectLst/>
            </a:endParaRPr>
          </a:p>
          <a:p>
            <a:r>
              <a:rPr lang="fr-FR" dirty="0"/>
              <a:t>·   </a:t>
            </a:r>
            <a:r>
              <a:rPr lang="fr-FR" b="1" dirty="0"/>
              <a:t>Ésaïe 43:1 – </a:t>
            </a:r>
            <a:r>
              <a:rPr lang="fr-FR" b="1" i="1" dirty="0"/>
              <a:t>"Je t’ai appelé par ton nom : tu es à moi."</a:t>
            </a:r>
            <a:br>
              <a:rPr lang="fr-FR" b="1" i="1" dirty="0"/>
            </a:br>
            <a:br>
              <a:rPr lang="fr-FR" b="1" i="1" dirty="0"/>
            </a:br>
            <a:br>
              <a:rPr lang="fr-FR" b="1" i="1" dirty="0"/>
            </a:br>
            <a:br>
              <a:rPr lang="fr-FR" b="1" i="1" dirty="0"/>
            </a:br>
            <a:endParaRPr lang="fr-FR" sz="2000" b="0" dirty="0">
              <a:effectLst/>
            </a:endParaRPr>
          </a:p>
          <a:p>
            <a:r>
              <a:rPr lang="fr-FR" dirty="0"/>
              <a:t>·   </a:t>
            </a:r>
            <a:r>
              <a:rPr lang="fr-FR" b="1" dirty="0"/>
              <a:t>Jean 10:3 – </a:t>
            </a:r>
            <a:r>
              <a:rPr lang="fr-FR" b="1" i="1" dirty="0"/>
              <a:t>"Il appelle ses brebis par leur nom."</a:t>
            </a:r>
            <a:br>
              <a:rPr lang="fr-FR" b="1" i="1" dirty="0"/>
            </a:br>
            <a:br>
              <a:rPr lang="fr-FR" b="1" i="1" dirty="0"/>
            </a:br>
            <a:br>
              <a:rPr lang="fr-FR" b="1" i="1" dirty="0"/>
            </a:br>
            <a:br>
              <a:rPr lang="fr-FR" b="1" i="1" dirty="0"/>
            </a:br>
            <a:endParaRPr lang="fr-FR" sz="2000" b="0" dirty="0">
              <a:effectLst/>
            </a:endParaRPr>
          </a:p>
          <a:p>
            <a:r>
              <a:rPr lang="fr-FR" dirty="0"/>
              <a:t>·   </a:t>
            </a:r>
            <a:r>
              <a:rPr lang="fr-FR" b="1" dirty="0"/>
              <a:t>Luc 10:20 – </a:t>
            </a:r>
            <a:r>
              <a:rPr lang="fr-FR" b="1" i="1" dirty="0"/>
              <a:t>"Réjouissez-vous de ce que vos noms sont écrits dans les cieux."</a:t>
            </a:r>
            <a:br>
              <a:rPr lang="fr-FR" b="1" i="1" dirty="0"/>
            </a:br>
            <a:br>
              <a:rPr lang="fr-FR" b="1" i="1" dirty="0"/>
            </a:br>
            <a:br>
              <a:rPr lang="fr-FR" b="1" i="1" dirty="0"/>
            </a:br>
            <a:br>
              <a:rPr lang="fr-FR" b="1" i="1" dirty="0"/>
            </a:br>
            <a:endParaRPr lang="fr-FR" sz="2000" b="0" dirty="0">
              <a:effectLst/>
            </a:endParaRPr>
          </a:p>
          <a:p>
            <a:r>
              <a:rPr lang="fr-FR" dirty="0"/>
              <a:t>·   </a:t>
            </a:r>
            <a:r>
              <a:rPr lang="fr-FR" b="1" dirty="0" err="1"/>
              <a:t>Apoc</a:t>
            </a:r>
            <a:r>
              <a:rPr lang="fr-FR" b="1" dirty="0"/>
              <a:t>. 3:5 – </a:t>
            </a:r>
            <a:r>
              <a:rPr lang="fr-FR" b="1" i="1" dirty="0"/>
              <a:t>"Je ne retirerai pas son nom du livre de vie."</a:t>
            </a:r>
            <a:br>
              <a:rPr lang="fr-FR" b="1" i="1" dirty="0"/>
            </a:br>
            <a:br>
              <a:rPr lang="fr-FR" sz="2000" dirty="0"/>
            </a:br>
            <a:br>
              <a:rPr lang="fr-FR" sz="2400" dirty="0"/>
            </a:br>
            <a:br>
              <a:rPr lang="fr-FR" sz="2400" dirty="0"/>
            </a:br>
            <a:br>
              <a:rPr lang="fr-FR" dirty="0"/>
            </a:br>
            <a:endParaRPr lang="fr-FR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ABBBC711-D6D9-D64A-A8E3-D97655F3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797BB1-87C3-ED4F-8DD8-2409C9E54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36600" y="0"/>
            <a:ext cx="6400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3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2950"/>
            <a:ext cx="7556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fr-FR" sz="3600" b="1" u="sng" dirty="0"/>
              <a:t>4. Envoi (v.17–18) </a:t>
            </a:r>
            <a:endParaRPr lang="fr-FR" sz="4000" b="0" dirty="0">
              <a:effectLst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356C36-BC68-FD43-8769-A2FF248CFF17}"/>
              </a:ext>
            </a:extLst>
          </p:cNvPr>
          <p:cNvSpPr txBox="1"/>
          <p:nvPr/>
        </p:nvSpPr>
        <p:spPr>
          <a:xfrm>
            <a:off x="6580909" y="2906297"/>
            <a:ext cx="62345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 </a:t>
            </a:r>
            <a:r>
              <a:rPr lang="fr-FR" sz="2400" i="1" dirty="0"/>
              <a:t>17 Jésus lui dit : « Ne me retiens pas, car je ne suis pas encore monté vers mon Père, mais va trouver mes frères et dis-leur que je monte vers mon Père et votre Père, vers mon Dieu et votre Dieu. »</a:t>
            </a:r>
            <a:endParaRPr lang="fr-FR" sz="2400" b="0" dirty="0">
              <a:effectLst/>
            </a:endParaRPr>
          </a:p>
          <a:p>
            <a:r>
              <a:rPr lang="fr-FR" sz="2400" i="1" dirty="0"/>
              <a:t>18 Marie de </a:t>
            </a:r>
            <a:r>
              <a:rPr lang="fr-FR" sz="2400" i="1" dirty="0" err="1"/>
              <a:t>Magdala</a:t>
            </a:r>
            <a:r>
              <a:rPr lang="fr-FR" sz="2400" i="1" dirty="0"/>
              <a:t> alla annoncer aux disciples qu’elle avait vu le Seigneur et qu’il lui avait dit cela.</a:t>
            </a:r>
            <a:endParaRPr lang="fr-FR" sz="2400" b="0" dirty="0">
              <a:effectLst/>
            </a:endParaRPr>
          </a:p>
          <a:p>
            <a:br>
              <a:rPr lang="fr-FR" sz="2000" dirty="0"/>
            </a:br>
            <a:br>
              <a:rPr lang="fr-FR" sz="2000" dirty="0"/>
            </a:br>
            <a:br>
              <a:rPr lang="fr-FR" sz="2400" dirty="0"/>
            </a:br>
            <a:br>
              <a:rPr lang="fr-FR" sz="2400" dirty="0"/>
            </a:br>
            <a:br>
              <a:rPr lang="fr-FR" dirty="0"/>
            </a:br>
            <a:endParaRPr lang="fr-FR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ABBBC711-D6D9-D64A-A8E3-D97655F36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C9A429B3-16E6-3D4C-93F5-291A2324E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858</Words>
  <Application>Microsoft Macintosh PowerPoint</Application>
  <PresentationFormat>Personnalisé</PresentationFormat>
  <Paragraphs>70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Arial</vt:lpstr>
      <vt:lpstr>Platypi Medium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Matt T</cp:lastModifiedBy>
  <cp:revision>11</cp:revision>
  <dcterms:created xsi:type="dcterms:W3CDTF">2025-04-15T20:18:40Z</dcterms:created>
  <dcterms:modified xsi:type="dcterms:W3CDTF">2025-04-19T07:36:01Z</dcterms:modified>
</cp:coreProperties>
</file>