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9F2DAB-FC70-E93A-7D0F-6603B6800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14E773-3525-230D-6266-933D1A183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C6EFB8-6548-E6BB-C1FE-08D589FA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234CB0-3292-A098-A01B-BC0DEB1C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351308-ACC8-6473-05BE-9B527ED6B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58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84478-28D4-BDD7-3620-180177B8B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9DDF85-B19C-2B7F-7F31-94163EF3B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F16AD8-DC87-6EC5-8FAF-CE0079069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4DFBF8-EB7E-5544-F0A9-A4606BE9B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53EFF1-4AF9-D652-440E-D947DC1A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78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5E9E11-2AEC-9B83-66F9-8C7DB7311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BE1846-1F65-9B8B-C0C8-2544B5B69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2BBDF2-9B0C-2BC1-03B2-5CF24C44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C5F51-F7EC-7D5D-E040-5625208B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C5DEC7-446F-7C0B-F79E-51DD5F8D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43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4F1053-178C-AF54-46F3-591C5DFF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404124-5EC7-6F36-199C-5AB9554E0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ADA35D-A650-48F7-C264-FD67B6A6A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25FC85-0477-B426-EF4F-A3717025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BF327-014B-B94B-383F-DF527909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4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0234C-7525-9810-2C70-1A99D7FE3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7715B7-1CE2-8CF9-615E-94EF3104C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2B8E23-4DCE-6469-5620-8884E5AFE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72A97D-5454-C693-FBB0-4806A733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D8CF6C-2A17-9003-D2B6-14D9EE38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26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3F32EB-840D-6543-C86A-C5E93ED06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5AA7D0-D588-7983-C23B-0D1A4DECC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BDEA0ED-7E6E-AA01-4469-D744AE344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4E39D0-8BC7-50BC-086C-7F48836C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B8FA1C-083C-585E-E507-227A63E7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137481-EDB4-824E-EAE8-DA545163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4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05319F-EC89-247F-7C75-5D970641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DFC83F-8492-AF69-8BC2-27576E792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6C8E62-FBB3-79D9-4C86-F09116E39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4C0F88-FCBD-F45F-18CA-787578728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9B7BF9-7BDA-2096-0FD8-6858A1CB3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37B1D3-1822-DEF2-CC95-F74F4E60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A51150-FB6A-D58E-6981-99B8B3AE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EDA1CA-8022-982D-CBE7-D0C120B6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81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344CA-99A0-B285-A5A2-7C9B18B23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4E36A9-D3EC-92D1-AAA3-12952A483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0FB62F7-8071-CA7A-C590-FA196E4D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6A5F71-4FC7-D39D-FDB5-1F27B6CC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68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598379-F299-58DB-49CC-429B459C9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373679-BB4A-1E0E-F5C8-812C69CE5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851665-2874-2C40-B53D-C35EC346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53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9E5864-94A5-4F46-D3E7-5D9021FF2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7B6748-C26B-EC02-9994-B756F27A7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8656A5-B012-32CA-57E1-A2C40C1FC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4B24A5-1D7F-F0D2-33A2-178B8EC47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C0AC30-A13B-6A08-E2FD-AA87AD93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DE2C11-69D5-C0BC-126B-21EF958E2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25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57AF2C-ACDC-6E97-381D-2DF6C6B5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8F39BD8-5BB3-A5BF-EEC2-F7BFC0F23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164440-BE63-3A0B-2168-58E836D9E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641C9F-75C5-BAE9-C53E-DC721CE3C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C7CF96-DBFD-4E5C-3719-02450521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D5D7AA-B720-9135-B409-16B1CCCC1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17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4F99BC7-A47C-C7E0-951F-EB58DD30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BC3A71-7115-3549-2E4D-F1006AA22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1CDA82-80C0-B625-D217-CDD2E3095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B28B2-90AA-445A-A049-FEA536626CA6}" type="datetimeFigureOut">
              <a:rPr lang="fr-FR" smtClean="0"/>
              <a:t>01/06/2025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11C624-5161-7263-1E4F-CBF7D10A3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A810F0-7F0B-8166-0932-A966EE1AE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194A-EB2D-42FD-A468-CAA8F5A6A8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43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D53C1E-1889-B276-7FFE-4D5E9428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567C04-32BA-E896-1B28-54A5E943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598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539DA8-1D7B-EC9F-C979-F0D07C7FE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58432"/>
            <a:ext cx="9144000" cy="1083634"/>
          </a:xfrm>
        </p:spPr>
        <p:txBody>
          <a:bodyPr>
            <a:normAutofit/>
          </a:bodyPr>
          <a:lstStyle/>
          <a:p>
            <a:r>
              <a:rPr lang="fr-FR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disciple à l’Ecole de Jésus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107A08-02EF-CB40-1E34-8FCA473D57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75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633C14-B297-00BC-0172-A79BD4D7B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disciple à l’Ecole de Jésus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2A694F-FA08-6D5B-3481-268DB2101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Croire à la bonne nouvelle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(v.14-15)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appelé(e) par Jésus pour la mission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(v.16-20)</a:t>
            </a:r>
            <a:endParaRPr lang="fr-FR" sz="32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Laisser, pour prendre une nouvelle direction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(v.18-20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300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16F80-41A8-1B39-AD6C-B5E07DA2F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38A02-3F41-87B8-3A14-78436D5A9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disciple à l’Ecole de Jésus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1449B9-9E12-9920-6743-D9C7E8653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Croire à la bonne nouvelle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(v.14-15)</a:t>
            </a:r>
            <a:endParaRPr lang="fr-FR" sz="32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appelé</a:t>
            </a:r>
            <a:r>
              <a:rPr lang="fr-F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(e)</a:t>
            </a: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Jésus pour la mission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(v.16-20)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Laisser, pour prendre une nouvelle direction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(v.18-20)</a:t>
            </a:r>
            <a:endParaRPr lang="fr-FR" sz="32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903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D3BBA-C563-3BB4-231E-502C4D6F8C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FB555-BD4F-4C87-7C9C-BF9AF895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disciple à l’école de Jésus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93CC68-845F-41E9-C8E6-A5D743C0A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Croire à la bonne nouvelle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(v.14-15)</a:t>
            </a:r>
            <a:endParaRPr lang="fr-FR" sz="32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appelé par Jésus pour la mission</a:t>
            </a:r>
            <a:r>
              <a:rPr lang="fr-FR" sz="3200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solidFill>
                  <a:schemeClr val="bg1">
                    <a:lumMod val="8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(v.16-20)</a:t>
            </a:r>
            <a:endParaRPr lang="fr-FR" sz="32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Laisser, pour prendre une nouvelle direction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(v.18-20)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252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C05B5-AC94-ADBB-71C6-E12E0ACC4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E0227-DC99-A331-3639-775F9D9C0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disciple à l’Ecole de Jésus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AACC68-62B2-BFC5-4C77-9E8FAF76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Croire à la bonne nouvelle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(v.14-15)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Être appelé(e) par Jésus pour la mission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(v.16-20)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Laisser, pour prendre une nouvelle direction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(v.18-20</a:t>
            </a:r>
            <a:r>
              <a:rPr lang="fr-FR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76608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Grand écran</PresentationFormat>
  <Paragraphs>17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Être disciple à l’Ecole de Jésus</vt:lpstr>
      <vt:lpstr>Être disciple à l’Ecole de Jésus</vt:lpstr>
      <vt:lpstr>Être disciple à l’Ecole de Jésus</vt:lpstr>
      <vt:lpstr>Être disciple à l’école de Jésus</vt:lpstr>
      <vt:lpstr>Être disciple à l’Ecole de Jésus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orard</dc:creator>
  <cp:lastModifiedBy>paul orard</cp:lastModifiedBy>
  <cp:revision>3</cp:revision>
  <dcterms:created xsi:type="dcterms:W3CDTF">2025-05-31T14:09:35Z</dcterms:created>
  <dcterms:modified xsi:type="dcterms:W3CDTF">2025-06-01T06:53:20Z</dcterms:modified>
</cp:coreProperties>
</file>