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6" r:id="rId3"/>
    <p:sldId id="267" r:id="rId4"/>
    <p:sldId id="279" r:id="rId5"/>
    <p:sldId id="280" r:id="rId6"/>
    <p:sldId id="281" r:id="rId7"/>
    <p:sldId id="282" r:id="rId8"/>
    <p:sldId id="283" r:id="rId9"/>
    <p:sldId id="277" r:id="rId10"/>
    <p:sldId id="278" r:id="rId11"/>
    <p:sldId id="268" r:id="rId12"/>
    <p:sldId id="284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69BC11-C428-41B2-97FB-7D7637235BCA}" v="98" dt="2025-02-14T20:09:15.2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Sutherland" userId="5faa921b-330f-4bb6-be29-7a8fdc89c4a4" providerId="ADAL" clId="{BC69BC11-C428-41B2-97FB-7D7637235BCA}"/>
    <pc:docChg chg="custSel addSld delSld modSld sldOrd">
      <pc:chgData name="David Sutherland" userId="5faa921b-330f-4bb6-be29-7a8fdc89c4a4" providerId="ADAL" clId="{BC69BC11-C428-41B2-97FB-7D7637235BCA}" dt="2025-02-14T20:11:39.317" v="2094" actId="47"/>
      <pc:docMkLst>
        <pc:docMk/>
      </pc:docMkLst>
      <pc:sldChg chg="modSp mod">
        <pc:chgData name="David Sutherland" userId="5faa921b-330f-4bb6-be29-7a8fdc89c4a4" providerId="ADAL" clId="{BC69BC11-C428-41B2-97FB-7D7637235BCA}" dt="2025-02-11T08:33:19.632" v="62" actId="6549"/>
        <pc:sldMkLst>
          <pc:docMk/>
          <pc:sldMk cId="450861392" sldId="256"/>
        </pc:sldMkLst>
        <pc:spChg chg="mod">
          <ac:chgData name="David Sutherland" userId="5faa921b-330f-4bb6-be29-7a8fdc89c4a4" providerId="ADAL" clId="{BC69BC11-C428-41B2-97FB-7D7637235BCA}" dt="2025-02-11T08:33:03.456" v="21" actId="6549"/>
          <ac:spMkLst>
            <pc:docMk/>
            <pc:sldMk cId="450861392" sldId="256"/>
            <ac:spMk id="2" creationId="{00000000-0000-0000-0000-000000000000}"/>
          </ac:spMkLst>
        </pc:spChg>
        <pc:spChg chg="mod">
          <ac:chgData name="David Sutherland" userId="5faa921b-330f-4bb6-be29-7a8fdc89c4a4" providerId="ADAL" clId="{BC69BC11-C428-41B2-97FB-7D7637235BCA}" dt="2025-02-11T08:33:19.632" v="62" actId="6549"/>
          <ac:spMkLst>
            <pc:docMk/>
            <pc:sldMk cId="450861392" sldId="256"/>
            <ac:spMk id="3" creationId="{00000000-0000-0000-0000-000000000000}"/>
          </ac:spMkLst>
        </pc:spChg>
      </pc:sldChg>
      <pc:sldChg chg="del">
        <pc:chgData name="David Sutherland" userId="5faa921b-330f-4bb6-be29-7a8fdc89c4a4" providerId="ADAL" clId="{BC69BC11-C428-41B2-97FB-7D7637235BCA}" dt="2025-02-11T08:35:08.918" v="141" actId="47"/>
        <pc:sldMkLst>
          <pc:docMk/>
          <pc:sldMk cId="3146012120" sldId="257"/>
        </pc:sldMkLst>
      </pc:sldChg>
      <pc:sldChg chg="del">
        <pc:chgData name="David Sutherland" userId="5faa921b-330f-4bb6-be29-7a8fdc89c4a4" providerId="ADAL" clId="{BC69BC11-C428-41B2-97FB-7D7637235BCA}" dt="2025-02-11T08:35:08.918" v="141" actId="47"/>
        <pc:sldMkLst>
          <pc:docMk/>
          <pc:sldMk cId="1535026127" sldId="258"/>
        </pc:sldMkLst>
      </pc:sldChg>
      <pc:sldChg chg="del">
        <pc:chgData name="David Sutherland" userId="5faa921b-330f-4bb6-be29-7a8fdc89c4a4" providerId="ADAL" clId="{BC69BC11-C428-41B2-97FB-7D7637235BCA}" dt="2025-02-11T08:35:08.918" v="141" actId="47"/>
        <pc:sldMkLst>
          <pc:docMk/>
          <pc:sldMk cId="3199592311" sldId="259"/>
        </pc:sldMkLst>
      </pc:sldChg>
      <pc:sldChg chg="del">
        <pc:chgData name="David Sutherland" userId="5faa921b-330f-4bb6-be29-7a8fdc89c4a4" providerId="ADAL" clId="{BC69BC11-C428-41B2-97FB-7D7637235BCA}" dt="2025-02-11T08:35:08.918" v="141" actId="47"/>
        <pc:sldMkLst>
          <pc:docMk/>
          <pc:sldMk cId="1125451167" sldId="260"/>
        </pc:sldMkLst>
      </pc:sldChg>
      <pc:sldChg chg="del">
        <pc:chgData name="David Sutherland" userId="5faa921b-330f-4bb6-be29-7a8fdc89c4a4" providerId="ADAL" clId="{BC69BC11-C428-41B2-97FB-7D7637235BCA}" dt="2025-02-11T08:35:08.918" v="141" actId="47"/>
        <pc:sldMkLst>
          <pc:docMk/>
          <pc:sldMk cId="638648991" sldId="261"/>
        </pc:sldMkLst>
      </pc:sldChg>
      <pc:sldChg chg="del">
        <pc:chgData name="David Sutherland" userId="5faa921b-330f-4bb6-be29-7a8fdc89c4a4" providerId="ADAL" clId="{BC69BC11-C428-41B2-97FB-7D7637235BCA}" dt="2025-02-11T08:35:08.918" v="141" actId="47"/>
        <pc:sldMkLst>
          <pc:docMk/>
          <pc:sldMk cId="2278973569" sldId="262"/>
        </pc:sldMkLst>
      </pc:sldChg>
      <pc:sldChg chg="del">
        <pc:chgData name="David Sutherland" userId="5faa921b-330f-4bb6-be29-7a8fdc89c4a4" providerId="ADAL" clId="{BC69BC11-C428-41B2-97FB-7D7637235BCA}" dt="2025-02-11T08:35:08.918" v="141" actId="47"/>
        <pc:sldMkLst>
          <pc:docMk/>
          <pc:sldMk cId="4170407802" sldId="263"/>
        </pc:sldMkLst>
      </pc:sldChg>
      <pc:sldChg chg="del">
        <pc:chgData name="David Sutherland" userId="5faa921b-330f-4bb6-be29-7a8fdc89c4a4" providerId="ADAL" clId="{BC69BC11-C428-41B2-97FB-7D7637235BCA}" dt="2025-02-11T08:35:08.918" v="141" actId="47"/>
        <pc:sldMkLst>
          <pc:docMk/>
          <pc:sldMk cId="1241780375" sldId="264"/>
        </pc:sldMkLst>
      </pc:sldChg>
      <pc:sldChg chg="del">
        <pc:chgData name="David Sutherland" userId="5faa921b-330f-4bb6-be29-7a8fdc89c4a4" providerId="ADAL" clId="{BC69BC11-C428-41B2-97FB-7D7637235BCA}" dt="2025-02-11T08:35:18.649" v="142" actId="47"/>
        <pc:sldMkLst>
          <pc:docMk/>
          <pc:sldMk cId="1573904099" sldId="265"/>
        </pc:sldMkLst>
      </pc:sldChg>
      <pc:sldChg chg="addSp delSp modSp new mod ord modAnim">
        <pc:chgData name="David Sutherland" userId="5faa921b-330f-4bb6-be29-7a8fdc89c4a4" providerId="ADAL" clId="{BC69BC11-C428-41B2-97FB-7D7637235BCA}" dt="2025-02-13T14:24:04.220" v="1998"/>
        <pc:sldMkLst>
          <pc:docMk/>
          <pc:sldMk cId="4091535127" sldId="266"/>
        </pc:sldMkLst>
        <pc:spChg chg="mod">
          <ac:chgData name="David Sutherland" userId="5faa921b-330f-4bb6-be29-7a8fdc89c4a4" providerId="ADAL" clId="{BC69BC11-C428-41B2-97FB-7D7637235BCA}" dt="2025-02-12T13:14:43.332" v="1546" actId="6549"/>
          <ac:spMkLst>
            <pc:docMk/>
            <pc:sldMk cId="4091535127" sldId="266"/>
            <ac:spMk id="3" creationId="{A8DA3C9D-AC86-C691-DFB3-5FD5B6D31E41}"/>
          </ac:spMkLst>
        </pc:spChg>
        <pc:spChg chg="add mod">
          <ac:chgData name="David Sutherland" userId="5faa921b-330f-4bb6-be29-7a8fdc89c4a4" providerId="ADAL" clId="{BC69BC11-C428-41B2-97FB-7D7637235BCA}" dt="2025-02-11T08:34:37.178" v="130" actId="6549"/>
          <ac:spMkLst>
            <pc:docMk/>
            <pc:sldMk cId="4091535127" sldId="266"/>
            <ac:spMk id="4" creationId="{95C119A9-6AFA-2F3E-BC88-5F1A5915EAEA}"/>
          </ac:spMkLst>
        </pc:spChg>
      </pc:sldChg>
      <pc:sldChg chg="modSp add mod modAnim">
        <pc:chgData name="David Sutherland" userId="5faa921b-330f-4bb6-be29-7a8fdc89c4a4" providerId="ADAL" clId="{BC69BC11-C428-41B2-97FB-7D7637235BCA}" dt="2025-02-14T20:03:57.137" v="2060"/>
        <pc:sldMkLst>
          <pc:docMk/>
          <pc:sldMk cId="487035223" sldId="267"/>
        </pc:sldMkLst>
        <pc:spChg chg="mod">
          <ac:chgData name="David Sutherland" userId="5faa921b-330f-4bb6-be29-7a8fdc89c4a4" providerId="ADAL" clId="{BC69BC11-C428-41B2-97FB-7D7637235BCA}" dt="2025-02-14T20:02:55.665" v="2056" actId="255"/>
          <ac:spMkLst>
            <pc:docMk/>
            <pc:sldMk cId="487035223" sldId="267"/>
            <ac:spMk id="3" creationId="{5F3ABB28-0CE1-06D0-2BFB-EA0991270E11}"/>
          </ac:spMkLst>
        </pc:spChg>
        <pc:spChg chg="mod">
          <ac:chgData name="David Sutherland" userId="5faa921b-330f-4bb6-be29-7a8fdc89c4a4" providerId="ADAL" clId="{BC69BC11-C428-41B2-97FB-7D7637235BCA}" dt="2025-02-12T08:49:50.309" v="1173" actId="1076"/>
          <ac:spMkLst>
            <pc:docMk/>
            <pc:sldMk cId="487035223" sldId="267"/>
            <ac:spMk id="4" creationId="{7AAE6EC6-29B4-28BB-EC1E-46F597296627}"/>
          </ac:spMkLst>
        </pc:spChg>
      </pc:sldChg>
      <pc:sldChg chg="modSp add mod modAnim">
        <pc:chgData name="David Sutherland" userId="5faa921b-330f-4bb6-be29-7a8fdc89c4a4" providerId="ADAL" clId="{BC69BC11-C428-41B2-97FB-7D7637235BCA}" dt="2025-02-13T14:28:07.479" v="2030"/>
        <pc:sldMkLst>
          <pc:docMk/>
          <pc:sldMk cId="1040677931" sldId="268"/>
        </pc:sldMkLst>
        <pc:spChg chg="mod">
          <ac:chgData name="David Sutherland" userId="5faa921b-330f-4bb6-be29-7a8fdc89c4a4" providerId="ADAL" clId="{BC69BC11-C428-41B2-97FB-7D7637235BCA}" dt="2025-02-11T19:57:43.318" v="555" actId="2711"/>
          <ac:spMkLst>
            <pc:docMk/>
            <pc:sldMk cId="1040677931" sldId="268"/>
            <ac:spMk id="3" creationId="{225F9EE7-941B-C87C-2F5E-0ADBE49317B3}"/>
          </ac:spMkLst>
        </pc:spChg>
        <pc:spChg chg="mod">
          <ac:chgData name="David Sutherland" userId="5faa921b-330f-4bb6-be29-7a8fdc89c4a4" providerId="ADAL" clId="{BC69BC11-C428-41B2-97FB-7D7637235BCA}" dt="2025-02-11T19:56:17.276" v="532" actId="1076"/>
          <ac:spMkLst>
            <pc:docMk/>
            <pc:sldMk cId="1040677931" sldId="268"/>
            <ac:spMk id="4" creationId="{B4299E9C-B48F-6C2E-8C62-FAFB21DCDD3F}"/>
          </ac:spMkLst>
        </pc:spChg>
      </pc:sldChg>
      <pc:sldChg chg="modSp add mod modAnim">
        <pc:chgData name="David Sutherland" userId="5faa921b-330f-4bb6-be29-7a8fdc89c4a4" providerId="ADAL" clId="{BC69BC11-C428-41B2-97FB-7D7637235BCA}" dt="2025-02-13T14:29:17.436" v="2036"/>
        <pc:sldMkLst>
          <pc:docMk/>
          <pc:sldMk cId="2179416863" sldId="269"/>
        </pc:sldMkLst>
        <pc:spChg chg="mod">
          <ac:chgData name="David Sutherland" userId="5faa921b-330f-4bb6-be29-7a8fdc89c4a4" providerId="ADAL" clId="{BC69BC11-C428-41B2-97FB-7D7637235BCA}" dt="2025-02-12T09:20:00.074" v="1528" actId="6549"/>
          <ac:spMkLst>
            <pc:docMk/>
            <pc:sldMk cId="2179416863" sldId="269"/>
            <ac:spMk id="3" creationId="{F06B565B-D6AA-CF57-3FB1-EB1BEF21DCDB}"/>
          </ac:spMkLst>
        </pc:spChg>
      </pc:sldChg>
      <pc:sldChg chg="modSp add mod modAnim">
        <pc:chgData name="David Sutherland" userId="5faa921b-330f-4bb6-be29-7a8fdc89c4a4" providerId="ADAL" clId="{BC69BC11-C428-41B2-97FB-7D7637235BCA}" dt="2025-02-13T14:29:50.374" v="2039"/>
        <pc:sldMkLst>
          <pc:docMk/>
          <pc:sldMk cId="1902328994" sldId="270"/>
        </pc:sldMkLst>
        <pc:spChg chg="mod">
          <ac:chgData name="David Sutherland" userId="5faa921b-330f-4bb6-be29-7a8fdc89c4a4" providerId="ADAL" clId="{BC69BC11-C428-41B2-97FB-7D7637235BCA}" dt="2025-02-12T13:38:09.140" v="1632" actId="255"/>
          <ac:spMkLst>
            <pc:docMk/>
            <pc:sldMk cId="1902328994" sldId="270"/>
            <ac:spMk id="3" creationId="{433D4574-E5D5-55F7-5086-969E1B187714}"/>
          </ac:spMkLst>
        </pc:spChg>
        <pc:spChg chg="mod">
          <ac:chgData name="David Sutherland" userId="5faa921b-330f-4bb6-be29-7a8fdc89c4a4" providerId="ADAL" clId="{BC69BC11-C428-41B2-97FB-7D7637235BCA}" dt="2025-02-12T13:38:13.522" v="1633" actId="1076"/>
          <ac:spMkLst>
            <pc:docMk/>
            <pc:sldMk cId="1902328994" sldId="270"/>
            <ac:spMk id="4" creationId="{549FC76E-F283-E15B-B833-76CF67287AE3}"/>
          </ac:spMkLst>
        </pc:spChg>
      </pc:sldChg>
      <pc:sldChg chg="modSp add mod modAnim">
        <pc:chgData name="David Sutherland" userId="5faa921b-330f-4bb6-be29-7a8fdc89c4a4" providerId="ADAL" clId="{BC69BC11-C428-41B2-97FB-7D7637235BCA}" dt="2025-02-13T14:30:04.772" v="2040"/>
        <pc:sldMkLst>
          <pc:docMk/>
          <pc:sldMk cId="4181535365" sldId="271"/>
        </pc:sldMkLst>
        <pc:spChg chg="mod">
          <ac:chgData name="David Sutherland" userId="5faa921b-330f-4bb6-be29-7a8fdc89c4a4" providerId="ADAL" clId="{BC69BC11-C428-41B2-97FB-7D7637235BCA}" dt="2025-02-11T20:10:36.454" v="1165" actId="20577"/>
          <ac:spMkLst>
            <pc:docMk/>
            <pc:sldMk cId="4181535365" sldId="271"/>
            <ac:spMk id="3" creationId="{5F467AA1-3799-A046-5386-C99BB3A5A14B}"/>
          </ac:spMkLst>
        </pc:spChg>
      </pc:sldChg>
      <pc:sldChg chg="modSp add mod modAnim">
        <pc:chgData name="David Sutherland" userId="5faa921b-330f-4bb6-be29-7a8fdc89c4a4" providerId="ADAL" clId="{BC69BC11-C428-41B2-97FB-7D7637235BCA}" dt="2025-02-13T14:31:15.753" v="2047" actId="1076"/>
        <pc:sldMkLst>
          <pc:docMk/>
          <pc:sldMk cId="3164012347" sldId="272"/>
        </pc:sldMkLst>
        <pc:spChg chg="mod">
          <ac:chgData name="David Sutherland" userId="5faa921b-330f-4bb6-be29-7a8fdc89c4a4" providerId="ADAL" clId="{BC69BC11-C428-41B2-97FB-7D7637235BCA}" dt="2025-02-13T14:31:08.380" v="2046" actId="255"/>
          <ac:spMkLst>
            <pc:docMk/>
            <pc:sldMk cId="3164012347" sldId="272"/>
            <ac:spMk id="3" creationId="{D160D798-DCCF-4BAC-95D4-9233A6AC573C}"/>
          </ac:spMkLst>
        </pc:spChg>
        <pc:spChg chg="mod">
          <ac:chgData name="David Sutherland" userId="5faa921b-330f-4bb6-be29-7a8fdc89c4a4" providerId="ADAL" clId="{BC69BC11-C428-41B2-97FB-7D7637235BCA}" dt="2025-02-13T14:31:15.753" v="2047" actId="1076"/>
          <ac:spMkLst>
            <pc:docMk/>
            <pc:sldMk cId="3164012347" sldId="272"/>
            <ac:spMk id="4" creationId="{5D80315C-514D-21B0-BD64-415A8A49ADB3}"/>
          </ac:spMkLst>
        </pc:spChg>
      </pc:sldChg>
      <pc:sldChg chg="addSp delSp modSp add mod modAnim">
        <pc:chgData name="David Sutherland" userId="5faa921b-330f-4bb6-be29-7a8fdc89c4a4" providerId="ADAL" clId="{BC69BC11-C428-41B2-97FB-7D7637235BCA}" dt="2025-02-13T14:30:39.160" v="2044"/>
        <pc:sldMkLst>
          <pc:docMk/>
          <pc:sldMk cId="460881196" sldId="273"/>
        </pc:sldMkLst>
        <pc:spChg chg="mod">
          <ac:chgData name="David Sutherland" userId="5faa921b-330f-4bb6-be29-7a8fdc89c4a4" providerId="ADAL" clId="{BC69BC11-C428-41B2-97FB-7D7637235BCA}" dt="2025-02-12T14:08:13.840" v="1955" actId="1076"/>
          <ac:spMkLst>
            <pc:docMk/>
            <pc:sldMk cId="460881196" sldId="273"/>
            <ac:spMk id="4" creationId="{80C8BAF0-5A2B-E99E-0A07-60927DC62782}"/>
          </ac:spMkLst>
        </pc:spChg>
        <pc:spChg chg="add mod">
          <ac:chgData name="David Sutherland" userId="5faa921b-330f-4bb6-be29-7a8fdc89c4a4" providerId="ADAL" clId="{BC69BC11-C428-41B2-97FB-7D7637235BCA}" dt="2025-02-12T14:10:05.364" v="1970" actId="14100"/>
          <ac:spMkLst>
            <pc:docMk/>
            <pc:sldMk cId="460881196" sldId="273"/>
            <ac:spMk id="7" creationId="{AEEE1222-695D-0E31-87ED-8B6F736E1916}"/>
          </ac:spMkLst>
        </pc:spChg>
        <pc:picChg chg="add mod">
          <ac:chgData name="David Sutherland" userId="5faa921b-330f-4bb6-be29-7a8fdc89c4a4" providerId="ADAL" clId="{BC69BC11-C428-41B2-97FB-7D7637235BCA}" dt="2025-02-12T14:14:36.491" v="1996" actId="1076"/>
          <ac:picMkLst>
            <pc:docMk/>
            <pc:sldMk cId="460881196" sldId="273"/>
            <ac:picMk id="3" creationId="{53323F4E-13E6-D5F6-54EF-CEB26342C597}"/>
          </ac:picMkLst>
        </pc:picChg>
        <pc:picChg chg="add mod">
          <ac:chgData name="David Sutherland" userId="5faa921b-330f-4bb6-be29-7a8fdc89c4a4" providerId="ADAL" clId="{BC69BC11-C428-41B2-97FB-7D7637235BCA}" dt="2025-02-12T14:11:06.942" v="1985" actId="1076"/>
          <ac:picMkLst>
            <pc:docMk/>
            <pc:sldMk cId="460881196" sldId="273"/>
            <ac:picMk id="5" creationId="{E3D80982-E19F-FB7B-E555-25E756490B49}"/>
          </ac:picMkLst>
        </pc:picChg>
        <pc:picChg chg="add mod">
          <ac:chgData name="David Sutherland" userId="5faa921b-330f-4bb6-be29-7a8fdc89c4a4" providerId="ADAL" clId="{BC69BC11-C428-41B2-97FB-7D7637235BCA}" dt="2025-02-12T14:14:33.765" v="1995" actId="1076"/>
          <ac:picMkLst>
            <pc:docMk/>
            <pc:sldMk cId="460881196" sldId="273"/>
            <ac:picMk id="6" creationId="{F93297A9-5929-43B6-A6DE-0FB3702C5110}"/>
          </ac:picMkLst>
        </pc:picChg>
      </pc:sldChg>
      <pc:sldChg chg="add del">
        <pc:chgData name="David Sutherland" userId="5faa921b-330f-4bb6-be29-7a8fdc89c4a4" providerId="ADAL" clId="{BC69BC11-C428-41B2-97FB-7D7637235BCA}" dt="2025-02-14T20:11:39.317" v="2094" actId="47"/>
        <pc:sldMkLst>
          <pc:docMk/>
          <pc:sldMk cId="4274204139" sldId="274"/>
        </pc:sldMkLst>
      </pc:sldChg>
      <pc:sldChg chg="add del">
        <pc:chgData name="David Sutherland" userId="5faa921b-330f-4bb6-be29-7a8fdc89c4a4" providerId="ADAL" clId="{BC69BC11-C428-41B2-97FB-7D7637235BCA}" dt="2025-02-14T20:11:39.317" v="2094" actId="47"/>
        <pc:sldMkLst>
          <pc:docMk/>
          <pc:sldMk cId="4210555714" sldId="275"/>
        </pc:sldMkLst>
      </pc:sldChg>
      <pc:sldChg chg="add del">
        <pc:chgData name="David Sutherland" userId="5faa921b-330f-4bb6-be29-7a8fdc89c4a4" providerId="ADAL" clId="{BC69BC11-C428-41B2-97FB-7D7637235BCA}" dt="2025-02-14T20:11:39.317" v="2094" actId="47"/>
        <pc:sldMkLst>
          <pc:docMk/>
          <pc:sldMk cId="1692339310" sldId="276"/>
        </pc:sldMkLst>
      </pc:sldChg>
      <pc:sldChg chg="addSp delSp modSp add mod ord modAnim">
        <pc:chgData name="David Sutherland" userId="5faa921b-330f-4bb6-be29-7a8fdc89c4a4" providerId="ADAL" clId="{BC69BC11-C428-41B2-97FB-7D7637235BCA}" dt="2025-02-13T14:26:08.546" v="2022"/>
        <pc:sldMkLst>
          <pc:docMk/>
          <pc:sldMk cId="3465799957" sldId="277"/>
        </pc:sldMkLst>
        <pc:graphicFrameChg chg="add mod modGraphic">
          <ac:chgData name="David Sutherland" userId="5faa921b-330f-4bb6-be29-7a8fdc89c4a4" providerId="ADAL" clId="{BC69BC11-C428-41B2-97FB-7D7637235BCA}" dt="2025-02-12T09:01:06.659" v="1512" actId="113"/>
          <ac:graphicFrameMkLst>
            <pc:docMk/>
            <pc:sldMk cId="3465799957" sldId="277"/>
            <ac:graphicFrameMk id="2" creationId="{6D693F59-3285-571A-D2AD-A3489F8D8C41}"/>
          </ac:graphicFrameMkLst>
        </pc:graphicFrameChg>
      </pc:sldChg>
      <pc:sldChg chg="addSp delSp modSp add mod ord delAnim modAnim">
        <pc:chgData name="David Sutherland" userId="5faa921b-330f-4bb6-be29-7a8fdc89c4a4" providerId="ADAL" clId="{BC69BC11-C428-41B2-97FB-7D7637235BCA}" dt="2025-02-14T20:09:15.249" v="2093"/>
        <pc:sldMkLst>
          <pc:docMk/>
          <pc:sldMk cId="1848392988" sldId="278"/>
        </pc:sldMkLst>
        <pc:spChg chg="mod">
          <ac:chgData name="David Sutherland" userId="5faa921b-330f-4bb6-be29-7a8fdc89c4a4" providerId="ADAL" clId="{BC69BC11-C428-41B2-97FB-7D7637235BCA}" dt="2025-02-14T20:07:05.624" v="2080" actId="20577"/>
          <ac:spMkLst>
            <pc:docMk/>
            <pc:sldMk cId="1848392988" sldId="278"/>
            <ac:spMk id="3" creationId="{8F9E95A6-785C-AEFD-0341-CBA3C3305027}"/>
          </ac:spMkLst>
        </pc:spChg>
        <pc:picChg chg="add del mod">
          <ac:chgData name="David Sutherland" userId="5faa921b-330f-4bb6-be29-7a8fdc89c4a4" providerId="ADAL" clId="{BC69BC11-C428-41B2-97FB-7D7637235BCA}" dt="2025-02-14T20:06:16.811" v="2067" actId="478"/>
          <ac:picMkLst>
            <pc:docMk/>
            <pc:sldMk cId="1848392988" sldId="278"/>
            <ac:picMk id="5" creationId="{4BA497C3-50AC-7E55-6CF2-3287F3889B35}"/>
          </ac:picMkLst>
        </pc:picChg>
      </pc:sldChg>
      <pc:sldChg chg="modSp add mod">
        <pc:chgData name="David Sutherland" userId="5faa921b-330f-4bb6-be29-7a8fdc89c4a4" providerId="ADAL" clId="{BC69BC11-C428-41B2-97FB-7D7637235BCA}" dt="2025-02-13T14:25:24.549" v="2014" actId="6549"/>
        <pc:sldMkLst>
          <pc:docMk/>
          <pc:sldMk cId="3548970767" sldId="279"/>
        </pc:sldMkLst>
        <pc:graphicFrameChg chg="modGraphic">
          <ac:chgData name="David Sutherland" userId="5faa921b-330f-4bb6-be29-7a8fdc89c4a4" providerId="ADAL" clId="{BC69BC11-C428-41B2-97FB-7D7637235BCA}" dt="2025-02-13T14:25:24.549" v="2014" actId="6549"/>
          <ac:graphicFrameMkLst>
            <pc:docMk/>
            <pc:sldMk cId="3548970767" sldId="279"/>
            <ac:graphicFrameMk id="2" creationId="{EFF66E83-9C9B-595E-6611-C48399A434BA}"/>
          </ac:graphicFrameMkLst>
        </pc:graphicFrameChg>
      </pc:sldChg>
      <pc:sldChg chg="modSp add mod">
        <pc:chgData name="David Sutherland" userId="5faa921b-330f-4bb6-be29-7a8fdc89c4a4" providerId="ADAL" clId="{BC69BC11-C428-41B2-97FB-7D7637235BCA}" dt="2025-02-13T14:25:34.888" v="2016" actId="6549"/>
        <pc:sldMkLst>
          <pc:docMk/>
          <pc:sldMk cId="1629920881" sldId="280"/>
        </pc:sldMkLst>
        <pc:graphicFrameChg chg="modGraphic">
          <ac:chgData name="David Sutherland" userId="5faa921b-330f-4bb6-be29-7a8fdc89c4a4" providerId="ADAL" clId="{BC69BC11-C428-41B2-97FB-7D7637235BCA}" dt="2025-02-13T14:25:34.888" v="2016" actId="6549"/>
          <ac:graphicFrameMkLst>
            <pc:docMk/>
            <pc:sldMk cId="1629920881" sldId="280"/>
            <ac:graphicFrameMk id="2" creationId="{62FDCC20-5B74-7683-FABC-28FC04BC5756}"/>
          </ac:graphicFrameMkLst>
        </pc:graphicFrameChg>
      </pc:sldChg>
      <pc:sldChg chg="modSp add mod">
        <pc:chgData name="David Sutherland" userId="5faa921b-330f-4bb6-be29-7a8fdc89c4a4" providerId="ADAL" clId="{BC69BC11-C428-41B2-97FB-7D7637235BCA}" dt="2025-02-13T14:25:40.505" v="2017" actId="6549"/>
        <pc:sldMkLst>
          <pc:docMk/>
          <pc:sldMk cId="3856280063" sldId="281"/>
        </pc:sldMkLst>
        <pc:graphicFrameChg chg="modGraphic">
          <ac:chgData name="David Sutherland" userId="5faa921b-330f-4bb6-be29-7a8fdc89c4a4" providerId="ADAL" clId="{BC69BC11-C428-41B2-97FB-7D7637235BCA}" dt="2025-02-13T14:25:40.505" v="2017" actId="6549"/>
          <ac:graphicFrameMkLst>
            <pc:docMk/>
            <pc:sldMk cId="3856280063" sldId="281"/>
            <ac:graphicFrameMk id="2" creationId="{49CC510C-2CF7-CB8C-059A-E5DC88F45DAF}"/>
          </ac:graphicFrameMkLst>
        </pc:graphicFrameChg>
      </pc:sldChg>
      <pc:sldChg chg="modSp add mod">
        <pc:chgData name="David Sutherland" userId="5faa921b-330f-4bb6-be29-7a8fdc89c4a4" providerId="ADAL" clId="{BC69BC11-C428-41B2-97FB-7D7637235BCA}" dt="2025-02-13T14:25:51.769" v="2019" actId="6549"/>
        <pc:sldMkLst>
          <pc:docMk/>
          <pc:sldMk cId="3661978366" sldId="282"/>
        </pc:sldMkLst>
        <pc:graphicFrameChg chg="modGraphic">
          <ac:chgData name="David Sutherland" userId="5faa921b-330f-4bb6-be29-7a8fdc89c4a4" providerId="ADAL" clId="{BC69BC11-C428-41B2-97FB-7D7637235BCA}" dt="2025-02-13T14:25:51.769" v="2019" actId="6549"/>
          <ac:graphicFrameMkLst>
            <pc:docMk/>
            <pc:sldMk cId="3661978366" sldId="282"/>
            <ac:graphicFrameMk id="2" creationId="{BE0D7B10-7AC0-E296-13B7-063530771278}"/>
          </ac:graphicFrameMkLst>
        </pc:graphicFrameChg>
      </pc:sldChg>
      <pc:sldChg chg="modSp add mod">
        <pc:chgData name="David Sutherland" userId="5faa921b-330f-4bb6-be29-7a8fdc89c4a4" providerId="ADAL" clId="{BC69BC11-C428-41B2-97FB-7D7637235BCA}" dt="2025-02-13T14:25:58.286" v="2020" actId="6549"/>
        <pc:sldMkLst>
          <pc:docMk/>
          <pc:sldMk cId="2655179661" sldId="283"/>
        </pc:sldMkLst>
        <pc:graphicFrameChg chg="modGraphic">
          <ac:chgData name="David Sutherland" userId="5faa921b-330f-4bb6-be29-7a8fdc89c4a4" providerId="ADAL" clId="{BC69BC11-C428-41B2-97FB-7D7637235BCA}" dt="2025-02-13T14:25:58.286" v="2020" actId="6549"/>
          <ac:graphicFrameMkLst>
            <pc:docMk/>
            <pc:sldMk cId="2655179661" sldId="283"/>
            <ac:graphicFrameMk id="2" creationId="{738440B8-AF45-8D1F-904F-4E44E0FB8EEA}"/>
          </ac:graphicFrameMkLst>
        </pc:graphicFrameChg>
      </pc:sldChg>
      <pc:sldChg chg="addSp modSp add mod ord modAnim">
        <pc:chgData name="David Sutherland" userId="5faa921b-330f-4bb6-be29-7a8fdc89c4a4" providerId="ADAL" clId="{BC69BC11-C428-41B2-97FB-7D7637235BCA}" dt="2025-02-14T20:08:28.711" v="2091"/>
        <pc:sldMkLst>
          <pc:docMk/>
          <pc:sldMk cId="1254276110" sldId="284"/>
        </pc:sldMkLst>
        <pc:spChg chg="mod">
          <ac:chgData name="David Sutherland" userId="5faa921b-330f-4bb6-be29-7a8fdc89c4a4" providerId="ADAL" clId="{BC69BC11-C428-41B2-97FB-7D7637235BCA}" dt="2025-02-14T20:07:29.423" v="2082" actId="255"/>
          <ac:spMkLst>
            <pc:docMk/>
            <pc:sldMk cId="1254276110" sldId="284"/>
            <ac:spMk id="3" creationId="{6BCFC4FA-365A-18CD-32C2-82801AC93BF0}"/>
          </ac:spMkLst>
        </pc:spChg>
        <pc:picChg chg="mod">
          <ac:chgData name="David Sutherland" userId="5faa921b-330f-4bb6-be29-7a8fdc89c4a4" providerId="ADAL" clId="{BC69BC11-C428-41B2-97FB-7D7637235BCA}" dt="2025-02-14T20:07:33.225" v="2083" actId="1076"/>
          <ac:picMkLst>
            <pc:docMk/>
            <pc:sldMk cId="1254276110" sldId="284"/>
            <ac:picMk id="5" creationId="{7B2EC69A-221E-C680-025C-A8C46D30D499}"/>
          </ac:picMkLst>
        </pc:picChg>
        <pc:picChg chg="add mod">
          <ac:chgData name="David Sutherland" userId="5faa921b-330f-4bb6-be29-7a8fdc89c4a4" providerId="ADAL" clId="{BC69BC11-C428-41B2-97FB-7D7637235BCA}" dt="2025-02-14T20:08:03.174" v="2088" actId="1076"/>
          <ac:picMkLst>
            <pc:docMk/>
            <pc:sldMk cId="1254276110" sldId="284"/>
            <ac:picMk id="6" creationId="{0CEAA772-BAFB-0172-ADB2-03552AAB8DA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2/14/2025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2/14/2025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‹N°›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2/14/2025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2/14/2025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2/14/2025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2/14/2025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1958321"/>
          </a:xfrm>
        </p:spPr>
        <p:txBody>
          <a:bodyPr/>
          <a:lstStyle/>
          <a:p>
            <a:r>
              <a:rPr lang="fr-FR" sz="7200" dirty="0">
                <a:solidFill>
                  <a:srgbClr val="FF0000"/>
                </a:solidFill>
              </a:rPr>
              <a:t>Hébreux 2 : 1 - 4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215045" y="3784636"/>
            <a:ext cx="8045373" cy="1767078"/>
          </a:xfrm>
        </p:spPr>
        <p:txBody>
          <a:bodyPr>
            <a:noAutofit/>
          </a:bodyPr>
          <a:lstStyle/>
          <a:p>
            <a:r>
              <a:rPr lang="fr-FR" sz="4800" dirty="0" err="1">
                <a:solidFill>
                  <a:srgbClr val="002060"/>
                </a:solidFill>
              </a:rPr>
              <a:t>sonnerat</a:t>
            </a:r>
            <a:endParaRPr lang="fr-FR" sz="4800" dirty="0">
              <a:solidFill>
                <a:srgbClr val="002060"/>
              </a:solidFill>
            </a:endParaRPr>
          </a:p>
          <a:p>
            <a:r>
              <a:rPr lang="fr-FR" sz="4800" dirty="0">
                <a:solidFill>
                  <a:srgbClr val="002060"/>
                </a:solidFill>
              </a:rPr>
              <a:t>16 février 2025</a:t>
            </a:r>
          </a:p>
        </p:txBody>
      </p:sp>
    </p:spTree>
    <p:extLst>
      <p:ext uri="{BB962C8B-B14F-4D97-AF65-F5344CB8AC3E}">
        <p14:creationId xmlns:p14="http://schemas.microsoft.com/office/powerpoint/2010/main" val="450861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8DF74-CE08-161D-C21C-776C6613F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9E95A6-785C-AEFD-0341-CBA3C3305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038" y="1432560"/>
            <a:ext cx="10574562" cy="50901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Robert Robinson</a:t>
            </a:r>
          </a:p>
          <a:p>
            <a:pPr marL="0" indent="0" algn="ctr">
              <a:buNone/>
            </a:pPr>
            <a:endParaRPr lang="fr-FR" sz="24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fr-FR" sz="2400" i="1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r>
              <a:rPr lang="fr-FR" sz="3600" kern="100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toi source de tout bienfait,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r-FR" sz="3600" kern="100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Fais-moi chanter ton amour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r-FR" sz="3600" kern="100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Fleuve d’incessante bonté,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r-FR" sz="3600" kern="100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Je veux te louer toujours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C9BCC29A-8952-6F0D-149D-AA1534F0C080}"/>
              </a:ext>
            </a:extLst>
          </p:cNvPr>
          <p:cNvSpPr txBox="1">
            <a:spLocks/>
          </p:cNvSpPr>
          <p:nvPr/>
        </p:nvSpPr>
        <p:spPr>
          <a:xfrm>
            <a:off x="2855959" y="335279"/>
            <a:ext cx="6949440" cy="836024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dirty="0"/>
              <a:t>Hébreux 2 : 1 - 4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839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9F595-7D45-6B60-A0EF-1F0818AB0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5F9EE7-941B-C87C-2F5E-0ADBE4931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432560"/>
            <a:ext cx="10178322" cy="50901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200" b="1" u="sng" dirty="0">
                <a:solidFill>
                  <a:srgbClr val="7030A0"/>
                </a:solidFill>
              </a:rPr>
              <a:t>2. Explication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r-FR" sz="2400" kern="100" dirty="0">
                <a:solidFill>
                  <a:srgbClr val="00B0F0"/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Transgressions = </a:t>
            </a:r>
            <a:r>
              <a:rPr lang="fr-FR" sz="2400" kern="100" dirty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franchir une ligne, une ligne rouge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r-FR" sz="2400" kern="100" dirty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Désobéissances = </a:t>
            </a:r>
            <a:r>
              <a:rPr lang="fr-FR" sz="2400" kern="100" dirty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refus d’écouter et d’obéir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r-FR" sz="2400" kern="100" dirty="0">
                <a:solidFill>
                  <a:srgbClr val="00B0F0"/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Transgressions = </a:t>
            </a:r>
            <a:r>
              <a:rPr lang="fr-FR" sz="2400" kern="100" dirty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péchés de commission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r-FR" sz="2400" kern="100" dirty="0">
                <a:solidFill>
                  <a:schemeClr val="tx1"/>
                </a:solidFill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 fait</a:t>
            </a:r>
            <a:r>
              <a:rPr lang="fr-FR" sz="2400" kern="100" dirty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ce qu’on ne doit pas faire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r-FR" sz="2400" kern="100" dirty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Désobéissances = </a:t>
            </a:r>
            <a:r>
              <a:rPr lang="fr-FR" sz="2400" kern="100" dirty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péchés d’omission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r-FR" sz="2400" kern="100" dirty="0">
                <a:solidFill>
                  <a:schemeClr val="tx1"/>
                </a:solidFill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 ne fait pas </a:t>
            </a:r>
            <a:r>
              <a:rPr lang="fr-FR" sz="2400" kern="100" dirty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 qu’on doit faire</a:t>
            </a:r>
          </a:p>
          <a:p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4299E9C-B48F-6C2E-8C62-FAFB21DCDD3F}"/>
              </a:ext>
            </a:extLst>
          </p:cNvPr>
          <p:cNvSpPr txBox="1">
            <a:spLocks/>
          </p:cNvSpPr>
          <p:nvPr/>
        </p:nvSpPr>
        <p:spPr>
          <a:xfrm>
            <a:off x="2855959" y="335279"/>
            <a:ext cx="6949440" cy="836024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dirty="0"/>
              <a:t>Hébreux 2 : 1 - 4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067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CC199-E074-C28B-D2AF-A33B5FB86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CFC4FA-365A-18CD-32C2-82801AC93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432560"/>
            <a:ext cx="10574562" cy="50901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800" i="1" kern="100" dirty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« Ce livre vous éloignera du péché,</a:t>
            </a:r>
            <a:endParaRPr lang="fr-FR" sz="4800" kern="100" dirty="0">
              <a:solidFill>
                <a:schemeClr val="tx1"/>
              </a:solidFill>
              <a:effectLst/>
              <a:latin typeface="Arial Narrow" panose="020B06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fr-FR" sz="4800" i="1" kern="100" dirty="0">
                <a:solidFill>
                  <a:schemeClr val="tx1"/>
                </a:solidFill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</a:t>
            </a:r>
            <a:r>
              <a:rPr lang="fr-FR" sz="4800" i="1" kern="100" dirty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ais le péché vous éloignera de ce livre »</a:t>
            </a:r>
          </a:p>
          <a:p>
            <a:pPr marL="0" indent="0" algn="ctr">
              <a:buNone/>
            </a:pPr>
            <a:r>
              <a:rPr lang="fr-FR" sz="4800" i="1" kern="100" dirty="0">
                <a:solidFill>
                  <a:srgbClr val="0070C0"/>
                </a:solidFill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 L Moody</a:t>
            </a:r>
            <a:endParaRPr lang="fr-FR" sz="4800" kern="100" dirty="0">
              <a:solidFill>
                <a:srgbClr val="0070C0"/>
              </a:solidFill>
              <a:effectLst/>
              <a:latin typeface="Arial Narrow" panose="020B06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F0B577B-38BE-5D9E-D020-D1EF4BC03E37}"/>
              </a:ext>
            </a:extLst>
          </p:cNvPr>
          <p:cNvSpPr txBox="1">
            <a:spLocks/>
          </p:cNvSpPr>
          <p:nvPr/>
        </p:nvSpPr>
        <p:spPr>
          <a:xfrm>
            <a:off x="2855959" y="335279"/>
            <a:ext cx="6949440" cy="836024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dirty="0"/>
              <a:t>Hébreux 2 : 1 - 4</a:t>
            </a:r>
            <a:endParaRPr lang="fr-FR" dirty="0"/>
          </a:p>
        </p:txBody>
      </p:sp>
      <p:pic>
        <p:nvPicPr>
          <p:cNvPr id="5" name="Image 4" descr="Une image contenant texte, Visage humain, graphism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B2EC69A-221E-C680-025C-A8C46D30D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080" y="3361267"/>
            <a:ext cx="2622550" cy="3496733"/>
          </a:xfrm>
          <a:prstGeom prst="rect">
            <a:avLst/>
          </a:prstGeom>
        </p:spPr>
      </p:pic>
      <p:pic>
        <p:nvPicPr>
          <p:cNvPr id="6" name="Image 5" descr="Une image contenant texte, fiction, dessin humoristique, graphisme&#10;&#10;Le contenu généré par l’IA peut être incorrect.">
            <a:extLst>
              <a:ext uri="{FF2B5EF4-FFF2-40B4-BE49-F238E27FC236}">
                <a16:creationId xmlns:a16="http://schemas.microsoft.com/office/drawing/2014/main" id="{0CEAA772-BAFB-0172-ADB2-03552AAB8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748" y="3287244"/>
            <a:ext cx="2622551" cy="349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76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827B9-78C8-ED1D-6A0E-13B864D44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6B565B-D6AA-CF57-3FB1-EB1BEF21D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10178322" cy="4409439"/>
          </a:xfrm>
        </p:spPr>
        <p:txBody>
          <a:bodyPr/>
          <a:lstStyle/>
          <a:p>
            <a:pPr marL="0" indent="0" algn="ctr">
              <a:buNone/>
            </a:pPr>
            <a:r>
              <a:rPr lang="fr-FR" sz="3200" b="1" u="sng" dirty="0">
                <a:solidFill>
                  <a:srgbClr val="7030A0"/>
                </a:solidFill>
              </a:rPr>
              <a:t>3. Confirmation</a:t>
            </a:r>
          </a:p>
          <a:p>
            <a:pPr marL="0" indent="0" algn="ctr">
              <a:buNone/>
            </a:pPr>
            <a:r>
              <a:rPr lang="fr-FR" sz="2800" b="1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Texte trinitaire : </a:t>
            </a:r>
            <a:r>
              <a:rPr lang="fr-FR" sz="28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Dieu le Fils    Dieu le Père    Dieu l’Esprit</a:t>
            </a:r>
          </a:p>
          <a:p>
            <a:pPr marL="0" indent="0" algn="ctr">
              <a:buNone/>
            </a:pPr>
            <a:r>
              <a:rPr lang="fr-FR" sz="28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 algn="ctr">
              <a:buNone/>
            </a:pPr>
            <a:r>
              <a:rPr lang="fr-FR" sz="2800" b="1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Apôtres :</a:t>
            </a:r>
            <a:r>
              <a:rPr lang="fr-FR" sz="28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témoins oculaires et auriculaires !!</a:t>
            </a:r>
          </a:p>
          <a:p>
            <a:pPr marL="0" indent="0" algn="ctr">
              <a:buNone/>
            </a:pPr>
            <a:r>
              <a:rPr lang="fr-FR" sz="28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Vu et entendu !</a:t>
            </a:r>
          </a:p>
          <a:p>
            <a:endParaRPr lang="fr-FR" dirty="0"/>
          </a:p>
          <a:p>
            <a:pPr algn="ctr"/>
            <a:r>
              <a:rPr lang="fr-FR" sz="3200" dirty="0">
                <a:solidFill>
                  <a:schemeClr val="tx1"/>
                </a:solidFill>
                <a:latin typeface="Aptos" panose="020B0004020202020204" pitchFamily="34" charset="0"/>
              </a:rPr>
              <a:t>Signes, prodiges, miracles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0A7EDEA4-3957-1647-BD6F-A5C19C42E572}"/>
              </a:ext>
            </a:extLst>
          </p:cNvPr>
          <p:cNvSpPr txBox="1">
            <a:spLocks/>
          </p:cNvSpPr>
          <p:nvPr/>
        </p:nvSpPr>
        <p:spPr>
          <a:xfrm>
            <a:off x="2866119" y="757646"/>
            <a:ext cx="6949440" cy="836024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dirty="0"/>
              <a:t>Hébreux 2 : 1 - 4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941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01C64-6653-23BA-66ED-5572F62AF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3D4574-E5D5-55F7-5086-969E1B187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696720"/>
            <a:ext cx="10178322" cy="47548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600" kern="100" dirty="0">
                <a:solidFill>
                  <a:srgbClr val="FFC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sz="2600" b="1" kern="100" dirty="0">
                <a:solidFill>
                  <a:schemeClr val="accent5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Signes = </a:t>
            </a:r>
            <a:r>
              <a:rPr lang="fr-FR" sz="26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 qui confirme l’authenticité et l’autorité de qqch / qqn</a:t>
            </a:r>
          </a:p>
          <a:p>
            <a:pPr marL="0" indent="0" algn="ctr">
              <a:buNone/>
            </a:pPr>
            <a:r>
              <a:rPr lang="fr-FR" sz="26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 signe parle à </a:t>
            </a:r>
            <a:r>
              <a:rPr lang="fr-FR" sz="2600" b="1" u="sng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l’intelligence</a:t>
            </a:r>
            <a:r>
              <a:rPr lang="fr-FR" sz="26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qqn</a:t>
            </a:r>
          </a:p>
          <a:p>
            <a:pPr marL="0" indent="0" algn="ctr">
              <a:buNone/>
            </a:pPr>
            <a:endParaRPr lang="fr-FR" sz="26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fr-FR" sz="2600" kern="100" dirty="0">
                <a:solidFill>
                  <a:srgbClr val="FFC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sz="2600" b="1" kern="100" dirty="0">
                <a:solidFill>
                  <a:schemeClr val="accent5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Prodiges : </a:t>
            </a:r>
            <a:r>
              <a:rPr lang="fr-FR" sz="26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qqch qui pousse qqn à s’émerveiller.</a:t>
            </a:r>
          </a:p>
          <a:p>
            <a:pPr marL="0" indent="0" algn="ctr">
              <a:buNone/>
            </a:pPr>
            <a:r>
              <a:rPr lang="fr-FR" sz="26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 prodige parle à </a:t>
            </a:r>
            <a:r>
              <a:rPr lang="fr-FR" sz="2600" b="1" u="sng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l’imagination </a:t>
            </a:r>
            <a:r>
              <a:rPr lang="fr-FR" sz="26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 qqn</a:t>
            </a:r>
          </a:p>
          <a:p>
            <a:pPr marL="0" indent="0" algn="ctr">
              <a:buNone/>
            </a:pPr>
            <a:endParaRPr lang="fr-FR" sz="26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fr-FR" sz="2600" kern="100" dirty="0">
                <a:solidFill>
                  <a:srgbClr val="FFC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sz="2600" b="1" kern="100" dirty="0">
                <a:solidFill>
                  <a:schemeClr val="accent5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Miracles : </a:t>
            </a:r>
            <a:r>
              <a:rPr lang="fr-FR" sz="26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manifestation d’une puissance surnaturelle qui ne s’explique par raisonnement </a:t>
            </a:r>
            <a:r>
              <a:rPr lang="fr-FR" sz="2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humain</a:t>
            </a:r>
          </a:p>
          <a:p>
            <a:pPr algn="ctr">
              <a:buFont typeface="Wingdings" panose="05000000000000000000" pitchFamily="2" charset="2"/>
              <a:buChar char="è"/>
            </a:pPr>
            <a:r>
              <a:rPr lang="fr-FR" sz="26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 miracle parle au </a:t>
            </a:r>
            <a:r>
              <a:rPr lang="fr-FR" sz="2600" b="1" u="sng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cœur</a:t>
            </a:r>
            <a:r>
              <a:rPr lang="fr-FR" sz="26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qqn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549FC76E-F283-E15B-B833-76CF67287AE3}"/>
              </a:ext>
            </a:extLst>
          </p:cNvPr>
          <p:cNvSpPr txBox="1">
            <a:spLocks/>
          </p:cNvSpPr>
          <p:nvPr/>
        </p:nvSpPr>
        <p:spPr>
          <a:xfrm>
            <a:off x="2866119" y="406401"/>
            <a:ext cx="6949440" cy="836024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dirty="0"/>
              <a:t>Hébreux 2 : 1 - 4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232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13EDF-3F94-903C-F83C-0251EF3F4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467AA1-3799-A046-5386-C99BB3A5A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849121"/>
            <a:ext cx="10178322" cy="44094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8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Dans le ministère de Jésus : </a:t>
            </a:r>
            <a:r>
              <a:rPr lang="fr-FR" sz="2800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« miracles, prodiges et signes »</a:t>
            </a:r>
          </a:p>
          <a:p>
            <a:pPr marL="0" indent="0" algn="ctr">
              <a:buNone/>
            </a:pPr>
            <a:r>
              <a:rPr lang="fr-FR" sz="28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800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Actes 2 : 22</a:t>
            </a:r>
          </a:p>
          <a:p>
            <a:pPr marL="0" indent="0" algn="ctr">
              <a:buNone/>
            </a:pPr>
            <a:endParaRPr lang="fr-FR" sz="28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fr-FR" sz="2800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Stratégie du </a:t>
            </a:r>
            <a:r>
              <a:rPr lang="fr-FR" sz="28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diable et des faux-prophètes dans les derniers temps afin de séduire et de détourner les gens de la Vérité</a:t>
            </a:r>
          </a:p>
          <a:p>
            <a:pPr marL="0" indent="0" algn="ctr">
              <a:buNone/>
            </a:pPr>
            <a:r>
              <a:rPr lang="fr-FR" sz="2800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« miracles, signes, et prodiges mensongers »</a:t>
            </a:r>
          </a:p>
          <a:p>
            <a:pPr marL="0" indent="0" algn="ctr">
              <a:buNone/>
            </a:pPr>
            <a:r>
              <a:rPr lang="fr-FR" sz="2800" kern="100" dirty="0">
                <a:solidFill>
                  <a:srgbClr val="FF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 Thessaloniciens 2 : 9</a:t>
            </a:r>
            <a:endParaRPr lang="fr-FR" sz="2800" kern="100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52FBF1A0-790A-3FE5-DEC4-FC153E00BB1D}"/>
              </a:ext>
            </a:extLst>
          </p:cNvPr>
          <p:cNvSpPr txBox="1">
            <a:spLocks/>
          </p:cNvSpPr>
          <p:nvPr/>
        </p:nvSpPr>
        <p:spPr>
          <a:xfrm>
            <a:off x="2866119" y="757646"/>
            <a:ext cx="6949440" cy="836024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dirty="0"/>
              <a:t>Hébreux 2 : 1 - 4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153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7079B-3422-9720-97E6-6FDE98574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60D798-DCCF-4BAC-95D4-9233A6AC5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2113279"/>
            <a:ext cx="11084560" cy="3766313"/>
          </a:xfrm>
        </p:spPr>
        <p:txBody>
          <a:bodyPr/>
          <a:lstStyle/>
          <a:p>
            <a:pPr marL="0" lvl="0" indent="0" algn="ctr">
              <a:buNone/>
            </a:pPr>
            <a:r>
              <a:rPr lang="fr-FR" sz="3200" kern="1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(i)</a:t>
            </a:r>
            <a:r>
              <a:rPr lang="fr-FR" sz="3200" kern="100" dirty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Notre « si grand salut » est unique</a:t>
            </a:r>
          </a:p>
          <a:p>
            <a:pPr marL="0" lvl="0" indent="0" algn="ctr">
              <a:buNone/>
            </a:pPr>
            <a:r>
              <a:rPr lang="fr-FR" sz="3200" kern="100" dirty="0">
                <a:solidFill>
                  <a:schemeClr val="accent2"/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Unique quant à son origine … sa transmission … son contenu … ses promesses … son efficacité</a:t>
            </a:r>
          </a:p>
          <a:p>
            <a:pPr marL="514350" indent="-514350" algn="ctr">
              <a:buFont typeface="+mj-lt"/>
              <a:buAutoNum type="romanLcPeriod"/>
            </a:pPr>
            <a:endParaRPr lang="fr-FR" sz="3200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fr-FR" sz="3200" kern="1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(ii)</a:t>
            </a:r>
            <a:r>
              <a:rPr lang="fr-FR" sz="3200" kern="100" dirty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Avertissons ceux qui s’éloignent de la foi </a:t>
            </a:r>
            <a:r>
              <a:rPr lang="fr-FR" sz="3200" kern="1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Jacques 5 : 19, 20</a:t>
            </a:r>
          </a:p>
          <a:p>
            <a:pPr marL="0" indent="0" algn="ctr">
              <a:buNone/>
            </a:pPr>
            <a:endParaRPr lang="fr-FR" sz="2400" kern="100" dirty="0">
              <a:solidFill>
                <a:srgbClr val="FF0000"/>
              </a:solidFill>
              <a:latin typeface="Arial Black" panose="020B0A040201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5D80315C-514D-21B0-BD64-415A8A49ADB3}"/>
              </a:ext>
            </a:extLst>
          </p:cNvPr>
          <p:cNvSpPr txBox="1">
            <a:spLocks/>
          </p:cNvSpPr>
          <p:nvPr/>
        </p:nvSpPr>
        <p:spPr>
          <a:xfrm>
            <a:off x="2886439" y="560396"/>
            <a:ext cx="6949440" cy="836024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dirty="0"/>
              <a:t>Hébreux 2 : 1 - 4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401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A2A34-C8A6-D584-9A1C-373FFECAB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lein air, ciel, nuage, bâtiment&#10;&#10;Le contenu généré par l’IA peut être incorrect.">
            <a:extLst>
              <a:ext uri="{FF2B5EF4-FFF2-40B4-BE49-F238E27FC236}">
                <a16:creationId xmlns:a16="http://schemas.microsoft.com/office/drawing/2014/main" id="{E3D80982-E19F-FB7B-E555-25E756490B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500028" y="2951887"/>
            <a:ext cx="4089426" cy="3067070"/>
          </a:xfr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80C8BAF0-5A2B-E99E-0A07-60927DC62782}"/>
              </a:ext>
            </a:extLst>
          </p:cNvPr>
          <p:cNvSpPr txBox="1">
            <a:spLocks/>
          </p:cNvSpPr>
          <p:nvPr/>
        </p:nvSpPr>
        <p:spPr>
          <a:xfrm>
            <a:off x="2774679" y="168366"/>
            <a:ext cx="6949440" cy="836024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dirty="0"/>
              <a:t>Hébreux 2 : 1 - 4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EEE1222-695D-0E31-87ED-8B6F736E1916}"/>
              </a:ext>
            </a:extLst>
          </p:cNvPr>
          <p:cNvSpPr txBox="1"/>
          <p:nvPr/>
        </p:nvSpPr>
        <p:spPr>
          <a:xfrm>
            <a:off x="999309" y="1219299"/>
            <a:ext cx="60328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r-FR" sz="2800" kern="1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(iii)</a:t>
            </a:r>
            <a:r>
              <a:rPr lang="fr-FR" sz="2800" kern="100" dirty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George WISHART</a:t>
            </a:r>
          </a:p>
          <a:p>
            <a:pPr marL="0" indent="0" algn="ctr">
              <a:buNone/>
            </a:pPr>
            <a:r>
              <a:rPr lang="fr-FR" sz="2800" kern="100" dirty="0">
                <a:solidFill>
                  <a:schemeClr val="tx1"/>
                </a:solidFill>
                <a:effectLst/>
                <a:latin typeface="Arial Black" panose="020B0A040201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(Sant Andrews 1 mars 1546)</a:t>
            </a:r>
          </a:p>
        </p:txBody>
      </p:sp>
      <p:pic>
        <p:nvPicPr>
          <p:cNvPr id="3" name="Image 2" descr="Une image contenant Visage humain, croquis, habits, homme&#10;&#10;Le contenu généré par l’IA peut être incorrect.">
            <a:extLst>
              <a:ext uri="{FF2B5EF4-FFF2-40B4-BE49-F238E27FC236}">
                <a16:creationId xmlns:a16="http://schemas.microsoft.com/office/drawing/2014/main" id="{53323F4E-13E6-D5F6-54EF-CEB26342C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7402" y="805682"/>
            <a:ext cx="2846783" cy="3972681"/>
          </a:xfrm>
          <a:prstGeom prst="rect">
            <a:avLst/>
          </a:prstGeom>
        </p:spPr>
      </p:pic>
      <p:pic>
        <p:nvPicPr>
          <p:cNvPr id="6" name="Image 5" descr="Une image contenant pneu, roue, véhicule, Véhicule terrestre&#10;&#10;Le contenu généré par l’IA peut être incorrect.">
            <a:extLst>
              <a:ext uri="{FF2B5EF4-FFF2-40B4-BE49-F238E27FC236}">
                <a16:creationId xmlns:a16="http://schemas.microsoft.com/office/drawing/2014/main" id="{F93297A9-5929-43B6-A6DE-0FB3702C5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002" y="3410639"/>
            <a:ext cx="4798069" cy="359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8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DA3C9D-AC86-C691-DFB3-5FD5B6D31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600" y="2286001"/>
            <a:ext cx="10566400" cy="3593591"/>
          </a:xfrm>
        </p:spPr>
        <p:txBody>
          <a:bodyPr/>
          <a:lstStyle/>
          <a:p>
            <a:pPr algn="ctr"/>
            <a:r>
              <a:rPr lang="fr-FR" sz="28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 message ultime de Dieu par son Fils </a:t>
            </a:r>
            <a:r>
              <a:rPr lang="fr-FR" sz="2800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(1 : 1 – 3)</a:t>
            </a:r>
          </a:p>
          <a:p>
            <a:pPr algn="ctr"/>
            <a:r>
              <a:rPr lang="fr-FR" sz="28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Christ est supérieur aux anges </a:t>
            </a:r>
            <a:r>
              <a:rPr lang="fr-FR" sz="2800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(1 : 4 – 14)</a:t>
            </a:r>
          </a:p>
          <a:p>
            <a:pPr marL="0" indent="0" algn="ctr">
              <a:buNone/>
            </a:pPr>
            <a:r>
              <a:rPr lang="fr-FR" sz="28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(Les anges : adorateurs … serviteurs … protecteurs … secoureurs)</a:t>
            </a:r>
          </a:p>
          <a:p>
            <a:pPr algn="ctr"/>
            <a:endParaRPr lang="fr-FR" sz="2800" kern="100" dirty="0">
              <a:solidFill>
                <a:schemeClr val="tx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fr-FR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Parole du Salut </a:t>
            </a:r>
            <a:r>
              <a:rPr lang="fr-FR" sz="2800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(2 : 1 – 4)</a:t>
            </a:r>
          </a:p>
          <a:p>
            <a:endParaRPr lang="fr-FR" sz="28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95C119A9-6AFA-2F3E-BC88-5F1A5915EAEA}"/>
              </a:ext>
            </a:extLst>
          </p:cNvPr>
          <p:cNvSpPr txBox="1">
            <a:spLocks/>
          </p:cNvSpPr>
          <p:nvPr/>
        </p:nvSpPr>
        <p:spPr>
          <a:xfrm>
            <a:off x="2866119" y="757646"/>
            <a:ext cx="6949440" cy="836024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dirty="0"/>
              <a:t>Hébreux 2 : 1 - 4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153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EC9CE-DF66-718A-9E84-2B5A1447B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3ABB28-0CE1-06D0-2BFB-EA0991270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381760"/>
            <a:ext cx="10178322" cy="51961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200" b="1" u="sng" dirty="0">
                <a:solidFill>
                  <a:srgbClr val="7030A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1. Exhortation</a:t>
            </a:r>
          </a:p>
          <a:p>
            <a:pPr marL="0" indent="0" algn="ctr">
              <a:buNone/>
            </a:pPr>
            <a:r>
              <a:rPr lang="fr-FR" sz="32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 : 17 – 19    6 : 1 – 8    10 : 26 – 31</a:t>
            </a:r>
          </a:p>
          <a:p>
            <a:pPr marL="0" indent="0" algn="ctr">
              <a:buNone/>
            </a:pPr>
            <a:r>
              <a:rPr lang="fr-FR" sz="2400" i="1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« Il n’y a de salut en aucun autre, car il n’y a sous le ciel aucun autre nom qui ait été donné parmi les hommes, par lequel nous devions être sauvés »</a:t>
            </a:r>
            <a:endParaRPr lang="fr-FR" sz="24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fr-FR" sz="2400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Actes 4 : 12</a:t>
            </a:r>
          </a:p>
          <a:p>
            <a:pPr marL="0" indent="0" algn="ctr">
              <a:buNone/>
            </a:pPr>
            <a:r>
              <a:rPr lang="fr-FR" sz="3200" b="1" dirty="0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« un si grand salut »</a:t>
            </a:r>
            <a:endParaRPr lang="fr-FR" sz="3200" dirty="0">
              <a:solidFill>
                <a:schemeClr val="tx1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fr-FR" sz="28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Aucun salut si on néglige « un si grand salut »</a:t>
            </a:r>
          </a:p>
          <a:p>
            <a:pPr marL="0" indent="0" algn="ctr">
              <a:buNone/>
            </a:pPr>
            <a:r>
              <a:rPr lang="fr-FR" sz="2800" kern="100" dirty="0">
                <a:solidFill>
                  <a:schemeClr val="accent1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Justification</a:t>
            </a:r>
            <a:r>
              <a:rPr lang="fr-FR" sz="2800" kern="100" dirty="0">
                <a:solidFill>
                  <a:schemeClr val="accent1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+</a:t>
            </a:r>
            <a:r>
              <a:rPr lang="fr-FR" sz="2800" kern="100" dirty="0">
                <a:solidFill>
                  <a:schemeClr val="accent1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Adoption + Régénération + Réconciliation +  Purification + Libération + Glorification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AAE6EC6-29B4-28BB-EC1E-46F597296627}"/>
              </a:ext>
            </a:extLst>
          </p:cNvPr>
          <p:cNvSpPr txBox="1">
            <a:spLocks/>
          </p:cNvSpPr>
          <p:nvPr/>
        </p:nvSpPr>
        <p:spPr>
          <a:xfrm>
            <a:off x="2866119" y="280126"/>
            <a:ext cx="6949440" cy="836024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dirty="0"/>
              <a:t>Hébreux 2 : 1 - 4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703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0B371-FC36-B244-6B6F-6F1D6FA03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C2AD86B-F858-2665-94B8-9BB7E32E7FCD}"/>
              </a:ext>
            </a:extLst>
          </p:cNvPr>
          <p:cNvSpPr txBox="1">
            <a:spLocks/>
          </p:cNvSpPr>
          <p:nvPr/>
        </p:nvSpPr>
        <p:spPr>
          <a:xfrm>
            <a:off x="2866119" y="280126"/>
            <a:ext cx="6949440" cy="836024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dirty="0"/>
              <a:t>Hébreux 2 : 1 - 4</a:t>
            </a:r>
            <a:endParaRPr lang="fr-FR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EFF66E83-9C9B-595E-6611-C48399A434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643264"/>
              </p:ext>
            </p:extLst>
          </p:nvPr>
        </p:nvGraphicFramePr>
        <p:xfrm>
          <a:off x="772160" y="1930400"/>
          <a:ext cx="11013440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6720">
                  <a:extLst>
                    <a:ext uri="{9D8B030D-6E8A-4147-A177-3AD203B41FA5}">
                      <a16:colId xmlns:a16="http://schemas.microsoft.com/office/drawing/2014/main" val="2249415493"/>
                    </a:ext>
                  </a:extLst>
                </a:gridCol>
                <a:gridCol w="5506720">
                  <a:extLst>
                    <a:ext uri="{9D8B030D-6E8A-4147-A177-3AD203B41FA5}">
                      <a16:colId xmlns:a16="http://schemas.microsoft.com/office/drawing/2014/main" val="2292293878"/>
                    </a:ext>
                  </a:extLst>
                </a:gridCol>
              </a:tblGrid>
              <a:tr h="830580">
                <a:tc>
                  <a:txBody>
                    <a:bodyPr/>
                    <a:lstStyle/>
                    <a:p>
                      <a:pPr algn="ctr"/>
                      <a:r>
                        <a:rPr lang="fr-FR" sz="4400" dirty="0"/>
                        <a:t>NON 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/>
                        <a:t>OUI 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4590987"/>
                  </a:ext>
                </a:extLst>
              </a:tr>
              <a:tr h="8305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Partir à la dérive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8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6190223"/>
                  </a:ext>
                </a:extLst>
              </a:tr>
              <a:tr h="8305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8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8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052646"/>
                  </a:ext>
                </a:extLst>
              </a:tr>
              <a:tr h="8305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8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8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903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8970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0B950-13C6-151D-F4F5-EF04E7618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FD1F270-2723-B393-A86E-87F07195586F}"/>
              </a:ext>
            </a:extLst>
          </p:cNvPr>
          <p:cNvSpPr txBox="1">
            <a:spLocks/>
          </p:cNvSpPr>
          <p:nvPr/>
        </p:nvSpPr>
        <p:spPr>
          <a:xfrm>
            <a:off x="2866119" y="280126"/>
            <a:ext cx="6949440" cy="836024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dirty="0"/>
              <a:t>Hébreux 2 : 1 - 4</a:t>
            </a:r>
            <a:endParaRPr lang="fr-FR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62FDCC20-5B74-7683-FABC-28FC04BC57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568232"/>
              </p:ext>
            </p:extLst>
          </p:nvPr>
        </p:nvGraphicFramePr>
        <p:xfrm>
          <a:off x="772160" y="1930400"/>
          <a:ext cx="11013440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6720">
                  <a:extLst>
                    <a:ext uri="{9D8B030D-6E8A-4147-A177-3AD203B41FA5}">
                      <a16:colId xmlns:a16="http://schemas.microsoft.com/office/drawing/2014/main" val="2249415493"/>
                    </a:ext>
                  </a:extLst>
                </a:gridCol>
                <a:gridCol w="5506720">
                  <a:extLst>
                    <a:ext uri="{9D8B030D-6E8A-4147-A177-3AD203B41FA5}">
                      <a16:colId xmlns:a16="http://schemas.microsoft.com/office/drawing/2014/main" val="2292293878"/>
                    </a:ext>
                  </a:extLst>
                </a:gridCol>
              </a:tblGrid>
              <a:tr h="830580">
                <a:tc>
                  <a:txBody>
                    <a:bodyPr/>
                    <a:lstStyle/>
                    <a:p>
                      <a:pPr algn="ctr"/>
                      <a:r>
                        <a:rPr lang="fr-FR" sz="4400" dirty="0"/>
                        <a:t>NON 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/>
                        <a:t>OUI 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4590987"/>
                  </a:ext>
                </a:extLst>
              </a:tr>
              <a:tr h="8305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Partir à la dérive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8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6190223"/>
                  </a:ext>
                </a:extLst>
              </a:tr>
              <a:tr h="8305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Être entrainé par le courant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8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052646"/>
                  </a:ext>
                </a:extLst>
              </a:tr>
              <a:tr h="8305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8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8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903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9920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1C828-9F34-4E29-E6A4-D787277A2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8A9D5CF-3516-B287-210F-CE110E83BC27}"/>
              </a:ext>
            </a:extLst>
          </p:cNvPr>
          <p:cNvSpPr txBox="1">
            <a:spLocks/>
          </p:cNvSpPr>
          <p:nvPr/>
        </p:nvSpPr>
        <p:spPr>
          <a:xfrm>
            <a:off x="2866119" y="280126"/>
            <a:ext cx="6949440" cy="836024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dirty="0"/>
              <a:t>Hébreux 2 : 1 - 4</a:t>
            </a:r>
            <a:endParaRPr lang="fr-FR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9CC510C-2CF7-CB8C-059A-E5DC88F45D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623169"/>
              </p:ext>
            </p:extLst>
          </p:nvPr>
        </p:nvGraphicFramePr>
        <p:xfrm>
          <a:off x="772160" y="1930400"/>
          <a:ext cx="11013440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6720">
                  <a:extLst>
                    <a:ext uri="{9D8B030D-6E8A-4147-A177-3AD203B41FA5}">
                      <a16:colId xmlns:a16="http://schemas.microsoft.com/office/drawing/2014/main" val="2249415493"/>
                    </a:ext>
                  </a:extLst>
                </a:gridCol>
                <a:gridCol w="5506720">
                  <a:extLst>
                    <a:ext uri="{9D8B030D-6E8A-4147-A177-3AD203B41FA5}">
                      <a16:colId xmlns:a16="http://schemas.microsoft.com/office/drawing/2014/main" val="2292293878"/>
                    </a:ext>
                  </a:extLst>
                </a:gridCol>
              </a:tblGrid>
              <a:tr h="830580">
                <a:tc>
                  <a:txBody>
                    <a:bodyPr/>
                    <a:lstStyle/>
                    <a:p>
                      <a:pPr algn="ctr"/>
                      <a:r>
                        <a:rPr lang="fr-FR" sz="4400" dirty="0"/>
                        <a:t>NON 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/>
                        <a:t>OUI 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4590987"/>
                  </a:ext>
                </a:extLst>
              </a:tr>
              <a:tr h="8305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Partir à la dérive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8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6190223"/>
                  </a:ext>
                </a:extLst>
              </a:tr>
              <a:tr h="8305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Être entrainé par le courant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8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052646"/>
                  </a:ext>
                </a:extLst>
              </a:tr>
              <a:tr h="8305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b="1" kern="1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Être submergé par le</a:t>
                      </a:r>
                      <a:r>
                        <a:rPr lang="fr-FR" sz="28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 vagues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8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903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6280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72053-BEBA-9AF8-C49C-4EB05C512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57B42DDC-A8F3-A677-D404-CDDFC62C3FD9}"/>
              </a:ext>
            </a:extLst>
          </p:cNvPr>
          <p:cNvSpPr txBox="1">
            <a:spLocks/>
          </p:cNvSpPr>
          <p:nvPr/>
        </p:nvSpPr>
        <p:spPr>
          <a:xfrm>
            <a:off x="2866119" y="280126"/>
            <a:ext cx="6949440" cy="836024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dirty="0"/>
              <a:t>Hébreux 2 : 1 - 4</a:t>
            </a:r>
            <a:endParaRPr lang="fr-FR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BE0D7B10-7AC0-E296-13B7-0635307712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32366"/>
              </p:ext>
            </p:extLst>
          </p:nvPr>
        </p:nvGraphicFramePr>
        <p:xfrm>
          <a:off x="772160" y="1930400"/>
          <a:ext cx="11013440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6720">
                  <a:extLst>
                    <a:ext uri="{9D8B030D-6E8A-4147-A177-3AD203B41FA5}">
                      <a16:colId xmlns:a16="http://schemas.microsoft.com/office/drawing/2014/main" val="2249415493"/>
                    </a:ext>
                  </a:extLst>
                </a:gridCol>
                <a:gridCol w="5506720">
                  <a:extLst>
                    <a:ext uri="{9D8B030D-6E8A-4147-A177-3AD203B41FA5}">
                      <a16:colId xmlns:a16="http://schemas.microsoft.com/office/drawing/2014/main" val="2292293878"/>
                    </a:ext>
                  </a:extLst>
                </a:gridCol>
              </a:tblGrid>
              <a:tr h="830580">
                <a:tc>
                  <a:txBody>
                    <a:bodyPr/>
                    <a:lstStyle/>
                    <a:p>
                      <a:pPr algn="ctr"/>
                      <a:r>
                        <a:rPr lang="fr-FR" sz="4400" dirty="0"/>
                        <a:t>NON 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/>
                        <a:t>OUI 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4590987"/>
                  </a:ext>
                </a:extLst>
              </a:tr>
              <a:tr h="8305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Partir à la dérive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Garder le cap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6190223"/>
                  </a:ext>
                </a:extLst>
              </a:tr>
              <a:tr h="8305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Être entrainé par le courant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8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052646"/>
                  </a:ext>
                </a:extLst>
              </a:tr>
              <a:tr h="8305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b="1" kern="1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Être submergé par le</a:t>
                      </a:r>
                      <a:r>
                        <a:rPr lang="fr-FR" sz="28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 vagues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8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903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1978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19199-2186-5E46-3717-116B0AB9F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6312497-71AC-87A6-AF13-4E65F802062C}"/>
              </a:ext>
            </a:extLst>
          </p:cNvPr>
          <p:cNvSpPr txBox="1">
            <a:spLocks/>
          </p:cNvSpPr>
          <p:nvPr/>
        </p:nvSpPr>
        <p:spPr>
          <a:xfrm>
            <a:off x="2866119" y="280126"/>
            <a:ext cx="6949440" cy="836024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dirty="0"/>
              <a:t>Hébreux 2 : 1 - 4</a:t>
            </a:r>
            <a:endParaRPr lang="fr-FR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738440B8-AF45-8D1F-904F-4E44E0FB8E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870339"/>
              </p:ext>
            </p:extLst>
          </p:nvPr>
        </p:nvGraphicFramePr>
        <p:xfrm>
          <a:off x="772160" y="1930400"/>
          <a:ext cx="11013440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6720">
                  <a:extLst>
                    <a:ext uri="{9D8B030D-6E8A-4147-A177-3AD203B41FA5}">
                      <a16:colId xmlns:a16="http://schemas.microsoft.com/office/drawing/2014/main" val="2249415493"/>
                    </a:ext>
                  </a:extLst>
                </a:gridCol>
                <a:gridCol w="5506720">
                  <a:extLst>
                    <a:ext uri="{9D8B030D-6E8A-4147-A177-3AD203B41FA5}">
                      <a16:colId xmlns:a16="http://schemas.microsoft.com/office/drawing/2014/main" val="2292293878"/>
                    </a:ext>
                  </a:extLst>
                </a:gridCol>
              </a:tblGrid>
              <a:tr h="830580">
                <a:tc>
                  <a:txBody>
                    <a:bodyPr/>
                    <a:lstStyle/>
                    <a:p>
                      <a:pPr algn="ctr"/>
                      <a:r>
                        <a:rPr lang="fr-FR" sz="4400" dirty="0"/>
                        <a:t>NON 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/>
                        <a:t>OUI 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4590987"/>
                  </a:ext>
                </a:extLst>
              </a:tr>
              <a:tr h="8305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Partir à la dérive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Garder le cap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6190223"/>
                  </a:ext>
                </a:extLst>
              </a:tr>
              <a:tr h="8305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Être entrainé par le courant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b="1" kern="1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Oser nager à contre-</a:t>
                      </a:r>
                      <a:r>
                        <a:rPr lang="fr-FR" sz="28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courant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052646"/>
                  </a:ext>
                </a:extLst>
              </a:tr>
              <a:tr h="8305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b="1" kern="1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Être submergé par le</a:t>
                      </a:r>
                      <a:r>
                        <a:rPr lang="fr-FR" sz="28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 vagues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8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903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5179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010FD-2180-5B34-F583-C33F21ED2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4B12C6F-598B-B172-AC5D-DB92BBD9AAC0}"/>
              </a:ext>
            </a:extLst>
          </p:cNvPr>
          <p:cNvSpPr txBox="1">
            <a:spLocks/>
          </p:cNvSpPr>
          <p:nvPr/>
        </p:nvSpPr>
        <p:spPr>
          <a:xfrm>
            <a:off x="2866119" y="280126"/>
            <a:ext cx="6949440" cy="836024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dirty="0"/>
              <a:t>Hébreux 2 : 1 - 4</a:t>
            </a:r>
            <a:endParaRPr lang="fr-FR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6D693F59-3285-571A-D2AD-A3489F8D8C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213757"/>
              </p:ext>
            </p:extLst>
          </p:nvPr>
        </p:nvGraphicFramePr>
        <p:xfrm>
          <a:off x="772160" y="1930400"/>
          <a:ext cx="11013440" cy="3436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6720">
                  <a:extLst>
                    <a:ext uri="{9D8B030D-6E8A-4147-A177-3AD203B41FA5}">
                      <a16:colId xmlns:a16="http://schemas.microsoft.com/office/drawing/2014/main" val="2249415493"/>
                    </a:ext>
                  </a:extLst>
                </a:gridCol>
                <a:gridCol w="5506720">
                  <a:extLst>
                    <a:ext uri="{9D8B030D-6E8A-4147-A177-3AD203B41FA5}">
                      <a16:colId xmlns:a16="http://schemas.microsoft.com/office/drawing/2014/main" val="2292293878"/>
                    </a:ext>
                  </a:extLst>
                </a:gridCol>
              </a:tblGrid>
              <a:tr h="830580">
                <a:tc>
                  <a:txBody>
                    <a:bodyPr/>
                    <a:lstStyle/>
                    <a:p>
                      <a:pPr algn="ctr"/>
                      <a:r>
                        <a:rPr lang="fr-FR" sz="4400" dirty="0"/>
                        <a:t>NON 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/>
                        <a:t>OUI 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4590987"/>
                  </a:ext>
                </a:extLst>
              </a:tr>
              <a:tr h="8305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Partir à la dérive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Garder le cap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6190223"/>
                  </a:ext>
                </a:extLst>
              </a:tr>
              <a:tr h="8305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Être entrainé par le courant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b="1" kern="1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Oser nager à contre-</a:t>
                      </a:r>
                      <a:r>
                        <a:rPr lang="fr-FR" sz="28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courant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052646"/>
                  </a:ext>
                </a:extLst>
              </a:tr>
              <a:tr h="8305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b="1" kern="1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Être submergé par le</a:t>
                      </a:r>
                      <a:r>
                        <a:rPr lang="fr-FR" sz="28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 vagues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Persévérer contre vents et marées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903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5799957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194</TotalTime>
  <Words>642</Words>
  <Application>Microsoft Office PowerPoint</Application>
  <PresentationFormat>Grand écran</PresentationFormat>
  <Paragraphs>107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5" baseType="lpstr">
      <vt:lpstr>Aptos</vt:lpstr>
      <vt:lpstr>Arial</vt:lpstr>
      <vt:lpstr>Arial Black</vt:lpstr>
      <vt:lpstr>Arial Narrow</vt:lpstr>
      <vt:lpstr>Gill Sans MT</vt:lpstr>
      <vt:lpstr>Impact</vt:lpstr>
      <vt:lpstr>Wingdings</vt:lpstr>
      <vt:lpstr>Badge</vt:lpstr>
      <vt:lpstr>Hébreux 2 : 1 - 4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Hébreux 5 : 11 – 6 : 3</dc:title>
  <dc:creator>David Sutherland</dc:creator>
  <cp:lastModifiedBy>David Sutherland</cp:lastModifiedBy>
  <cp:revision>12</cp:revision>
  <dcterms:created xsi:type="dcterms:W3CDTF">2019-10-25T07:53:51Z</dcterms:created>
  <dcterms:modified xsi:type="dcterms:W3CDTF">2025-02-14T20:11:41Z</dcterms:modified>
</cp:coreProperties>
</file>